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136"/>
  </p:notesMasterIdLst>
  <p:sldIdLst>
    <p:sldId id="1156" r:id="rId2"/>
    <p:sldId id="1146" r:id="rId3"/>
    <p:sldId id="1147" r:id="rId4"/>
    <p:sldId id="1148" r:id="rId5"/>
    <p:sldId id="1150" r:id="rId6"/>
    <p:sldId id="1151" r:id="rId7"/>
    <p:sldId id="1152" r:id="rId8"/>
    <p:sldId id="1153" r:id="rId9"/>
    <p:sldId id="1159" r:id="rId10"/>
    <p:sldId id="1154" r:id="rId11"/>
    <p:sldId id="1155" r:id="rId12"/>
    <p:sldId id="1157" r:id="rId13"/>
    <p:sldId id="1158" r:id="rId14"/>
    <p:sldId id="1160" r:id="rId15"/>
    <p:sldId id="1191" r:id="rId16"/>
    <p:sldId id="1192" r:id="rId17"/>
    <p:sldId id="1161" r:id="rId18"/>
    <p:sldId id="1193" r:id="rId19"/>
    <p:sldId id="1163" r:id="rId20"/>
    <p:sldId id="1164" r:id="rId21"/>
    <p:sldId id="1165" r:id="rId22"/>
    <p:sldId id="1166" r:id="rId23"/>
    <p:sldId id="1167" r:id="rId24"/>
    <p:sldId id="1168" r:id="rId25"/>
    <p:sldId id="1169" r:id="rId26"/>
    <p:sldId id="1194" r:id="rId27"/>
    <p:sldId id="1170" r:id="rId28"/>
    <p:sldId id="1171" r:id="rId29"/>
    <p:sldId id="1172" r:id="rId30"/>
    <p:sldId id="1173" r:id="rId31"/>
    <p:sldId id="1174" r:id="rId32"/>
    <p:sldId id="1175" r:id="rId33"/>
    <p:sldId id="1176" r:id="rId34"/>
    <p:sldId id="1177" r:id="rId35"/>
    <p:sldId id="1178" r:id="rId36"/>
    <p:sldId id="1179" r:id="rId37"/>
    <p:sldId id="1180" r:id="rId38"/>
    <p:sldId id="1181" r:id="rId39"/>
    <p:sldId id="1182" r:id="rId40"/>
    <p:sldId id="1183" r:id="rId41"/>
    <p:sldId id="1184" r:id="rId42"/>
    <p:sldId id="1185" r:id="rId43"/>
    <p:sldId id="1186" r:id="rId44"/>
    <p:sldId id="1187" r:id="rId45"/>
    <p:sldId id="1188" r:id="rId46"/>
    <p:sldId id="1189" r:id="rId47"/>
    <p:sldId id="1190" r:id="rId48"/>
    <p:sldId id="1162" r:id="rId49"/>
    <p:sldId id="1195" r:id="rId50"/>
    <p:sldId id="1196" r:id="rId51"/>
    <p:sldId id="1197" r:id="rId52"/>
    <p:sldId id="1198" r:id="rId53"/>
    <p:sldId id="1199" r:id="rId54"/>
    <p:sldId id="1200" r:id="rId55"/>
    <p:sldId id="1201" r:id="rId56"/>
    <p:sldId id="1204" r:id="rId57"/>
    <p:sldId id="1205" r:id="rId58"/>
    <p:sldId id="1206" r:id="rId59"/>
    <p:sldId id="1207" r:id="rId60"/>
    <p:sldId id="1208" r:id="rId61"/>
    <p:sldId id="1209" r:id="rId62"/>
    <p:sldId id="1210" r:id="rId63"/>
    <p:sldId id="1211" r:id="rId64"/>
    <p:sldId id="1212" r:id="rId65"/>
    <p:sldId id="1213" r:id="rId66"/>
    <p:sldId id="1243" r:id="rId67"/>
    <p:sldId id="1245" r:id="rId68"/>
    <p:sldId id="1214" r:id="rId69"/>
    <p:sldId id="1246" r:id="rId70"/>
    <p:sldId id="1244" r:id="rId71"/>
    <p:sldId id="1215" r:id="rId72"/>
    <p:sldId id="1216" r:id="rId73"/>
    <p:sldId id="1217" r:id="rId74"/>
    <p:sldId id="1218" r:id="rId75"/>
    <p:sldId id="1219" r:id="rId76"/>
    <p:sldId id="1220" r:id="rId77"/>
    <p:sldId id="1221" r:id="rId78"/>
    <p:sldId id="1222" r:id="rId79"/>
    <p:sldId id="1223" r:id="rId80"/>
    <p:sldId id="1224" r:id="rId81"/>
    <p:sldId id="1225" r:id="rId82"/>
    <p:sldId id="1226" r:id="rId83"/>
    <p:sldId id="1227" r:id="rId84"/>
    <p:sldId id="1228" r:id="rId85"/>
    <p:sldId id="1229" r:id="rId86"/>
    <p:sldId id="1230" r:id="rId87"/>
    <p:sldId id="1231" r:id="rId88"/>
    <p:sldId id="1232" r:id="rId89"/>
    <p:sldId id="1233" r:id="rId90"/>
    <p:sldId id="1234" r:id="rId91"/>
    <p:sldId id="1235" r:id="rId92"/>
    <p:sldId id="1236" r:id="rId93"/>
    <p:sldId id="1237" r:id="rId94"/>
    <p:sldId id="1238" r:id="rId95"/>
    <p:sldId id="1247" r:id="rId96"/>
    <p:sldId id="1248" r:id="rId97"/>
    <p:sldId id="1249" r:id="rId98"/>
    <p:sldId id="1250" r:id="rId99"/>
    <p:sldId id="1251" r:id="rId100"/>
    <p:sldId id="1252" r:id="rId101"/>
    <p:sldId id="1253" r:id="rId102"/>
    <p:sldId id="1254" r:id="rId103"/>
    <p:sldId id="1255" r:id="rId104"/>
    <p:sldId id="1256" r:id="rId105"/>
    <p:sldId id="1239" r:id="rId106"/>
    <p:sldId id="1240" r:id="rId107"/>
    <p:sldId id="1241" r:id="rId108"/>
    <p:sldId id="1277" r:id="rId109"/>
    <p:sldId id="1257" r:id="rId110"/>
    <p:sldId id="1258" r:id="rId111"/>
    <p:sldId id="1259" r:id="rId112"/>
    <p:sldId id="1260" r:id="rId113"/>
    <p:sldId id="1261" r:id="rId114"/>
    <p:sldId id="1262" r:id="rId115"/>
    <p:sldId id="1263" r:id="rId116"/>
    <p:sldId id="1264" r:id="rId117"/>
    <p:sldId id="1265" r:id="rId118"/>
    <p:sldId id="1266" r:id="rId119"/>
    <p:sldId id="1267" r:id="rId120"/>
    <p:sldId id="1268" r:id="rId121"/>
    <p:sldId id="1269" r:id="rId122"/>
    <p:sldId id="1270" r:id="rId123"/>
    <p:sldId id="1271" r:id="rId124"/>
    <p:sldId id="1272" r:id="rId125"/>
    <p:sldId id="1273" r:id="rId126"/>
    <p:sldId id="1274" r:id="rId127"/>
    <p:sldId id="1275" r:id="rId128"/>
    <p:sldId id="1279" r:id="rId129"/>
    <p:sldId id="1280" r:id="rId130"/>
    <p:sldId id="1281" r:id="rId131"/>
    <p:sldId id="1278" r:id="rId132"/>
    <p:sldId id="1276" r:id="rId133"/>
    <p:sldId id="1282" r:id="rId134"/>
    <p:sldId id="926" r:id="rId1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sama Sohrab" initials="OS" lastIdx="1" clrIdx="0">
    <p:extLst>
      <p:ext uri="{19B8F6BF-5375-455C-9EA6-DF929625EA0E}">
        <p15:presenceInfo xmlns:p15="http://schemas.microsoft.com/office/powerpoint/2012/main" userId="Osama Sohra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9" autoAdjust="0"/>
    <p:restoredTop sz="94660"/>
  </p:normalViewPr>
  <p:slideViewPr>
    <p:cSldViewPr snapToGrid="0">
      <p:cViewPr varScale="1">
        <p:scale>
          <a:sx n="74" d="100"/>
          <a:sy n="74" d="100"/>
        </p:scale>
        <p:origin x="69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2-07T16:42:35.8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2753 1042,'0'25,"0"-1,0 1,0 0,0 0,0 0,0-1,0 1,0 0,0 0,0 0,0-1,0 1,0 0,0 0,0 0,0-1,0 1,0 0,0 0,0 0,0-50,0 0,0 0</inkml:trace>
  <inkml:trace contextRef="#ctx0" brushRef="#br0" timeOffset="814.3203">2555 1042,'25'0,"-1"0,1 0,0 0,0 0,0 0,0 0,-1 0,1 0,0 0,0 0,0 0,-1 0,1 0</inkml:trace>
  <inkml:trace contextRef="#ctx0" brushRef="#br0" timeOffset="1807.6771">2654 1587,'0'25,"25"-25,0 0,0-25,24 25,1 0,-25-24,-1 24,1 0,-25-25,0 0,-25 50,1-50,-51 25,100 0,25 25,-75-75,0 75,25 0,25-25,0-75,-1 75,26 0,-50-49,-25 49</inkml:trace>
  <inkml:trace contextRef="#ctx0" brushRef="#br0" timeOffset="4960.9586">3001 1389,'0'25,"25"-25,-25 25,25-25,0 24,-25 1,0 0,0 0,0 0,0-1,0 1,0-50,0 1,25-1,-25 0,24 0,-24 0,25 25,0 0,0 0,-25 25,25-25,-25 25,0 0,24 0,-24-1,0 1,0 0,0 0,0-50,0 0,0 0,0 1,0-1,0 0,0 0,0 0,0 1,25 24,-25-25,25 0,0 25,0 0,-1 0,1 0,0 0,-25 25,25-25,0 25,-25-1,24-24,-24 25,0 0,0 0,0 0,0-1,0 1,0 0,0 0,0 0,0 0</inkml:trace>
  <inkml:trace contextRef="#ctx0" brushRef="#br0" timeOffset="6047.2927">3671 1463,'25'0,"-25"25,25-25,-25 25,0 25,25-26,-25 26,0 0,24 49,-24-25,75 100,-75-124,0-1,0-24,25 25,-25-1,0-24,0 0,0-50,-25-49,-25 24,50-24,0-1,-25 26,25-1,0 0</inkml:trace>
  <inkml:trace contextRef="#ctx0" brushRef="#br0" timeOffset="7366.7111">3746 1538,'0'-25,"0"0,24 25,1 0,0 0,0 0,0 25,-1-25,-24 25,0 0,25-1,-25 1,0 0,0 0,0 0,0 0,0-1,0 1,-25-25,1 0,-1 0,0 0,0 0,0 0,25-25,0 1,0-1</inkml:trace>
  <inkml:trace contextRef="#ctx0" brushRef="#br0" timeOffset="9306.6764">4192 1463,'0'25,"-25"-25,25 25,-25-25,1 0,-1 0,0 0,50 0,-25 25,25-25,-1 0,1 0,0 0,-50 0,25-25,0 0,0 0,0 1,0-1,25 25,-25-25,25 0,-25 0,25 25,-1 0,1 0,0 0,-25 25,0 0,25-25,-25 25,0 0,25-1,-25 1,0 0,0 25,0-26,0 1,0 25,-25-50,0 25,0-25,0 0,1 0,-1 0,0 0,25-25,-25 0,0 25,25-25,-24 25,24-25,0 1,0-1,0 0,0 0</inkml:trace>
  <inkml:trace contextRef="#ctx0" brushRef="#br0" timeOffset="11745.6303">4490 1315,'24'0,"1"0,-25 24,25-24,-25 25,0 0,0 0,0 0,0-1,0 1,25 0,-25 0,0 0,0-1,25 1,-50-50,25 1,0-1,0 0,0 0,0 0,0 1,0-1,0 0,0 0,0 0,0 1</inkml:trace>
  <inkml:trace contextRef="#ctx0" brushRef="#br0" timeOffset="12488.6193">4887 1017,'24'0,"-24"25,0 0,0-1,0 1,0 25,0-1,0-24,0 25,0-1,0-24,0 0,0 0,0 0,0-1,0 1,0 0,0 25,0-26,25 26,-25-25,0 0,25 0</inkml:trace>
  <inkml:trace contextRef="#ctx0" brushRef="#br0" timeOffset="13112.984">4738 1538,'24'0,"1"0,25-25,-25 0,24 25,-24 0,0 0,0 0</inkml:trace>
  <inkml:trace contextRef="#ctx0" brushRef="#br0" timeOffset="14344.9835">5234 1439,'0'24,"0"1,0 0,0 0,0 0,0-1,0 1,0 0,0 0,0 0,0 0,0-1,25-24,-1 0,1 0,0 0,0 0,-25-24,0-1,0 0,0 0,0 0,0 0,0 1,0-1,0 0,-25 0,25 0,-25 25,0 0,1 0,-1 0,0 0,0 0,0 0,25 25,-24-25</inkml:trace>
  <inkml:trace contextRef="#ctx0" brushRef="#br0" timeOffset="15041.86">5358 1513,'25'0,"-1"0,1 25,-25 0,50-1,-50 26,25 0,-1-1,1-49,-25 25,0 0,50 25,-50-26,0 1,0 0</inkml:trace>
  <inkml:trace contextRef="#ctx0" brushRef="#br0" timeOffset="16193.8916">5556 1513,'0'-25,"25"25,0 0,0 0,-1 25,-24 0,25-25,0 74,-25-49,0 0,0 0,0 0,0-1,-25-24,0 0,25-24,0-1,0 0,0 0,0-25,0 26,0-1,0 0,0 0,25 0,0 25,0 0,0 0,-25 25,24-25,-24 25,0 0,0 0,25-25,-25 24,0 1,0 0,0 25,0-25,25-25,-25 24,-25-24</inkml:trace>
  <inkml:trace contextRef="#ctx0" brushRef="#br0" timeOffset="17007.5836">5904 1141,'0'25,"0"24,0-24,0 50,0-26,0-24,0 25,0-1,24 26,-24-51,0 26,25-25,0 25,-25-26,25 1,-25 0,25 0,-1 0,26-1,0 1,-1-25,1 25,-1-25,-24 0,0-25,-25 0,0 1,-25 24,0 0,25-25,-24 0,-51 0</inkml:trace>
  <inkml:trace contextRef="#ctx0" brushRef="#br0" timeOffset="17599.2377">5730 1389,'25'0,"74"-25,-49 25,24-25,0 25,-24 0,24 0,-24 0,-25 0</inkml:trace>
  <inkml:trace contextRef="#ctx0" brushRef="#br0" timeOffset="19240.701">7094 1240,'0'25,"25"0,0 0,-25-1,0 1,25 25,-25-25,0-1,0 26,24-25,-24 0,25-1,-25 26,0-25,25-25,-25 25,25 0,-25-1,0 1,0 0,0 0,0 0,0-1,0 1,0 0,25 0,-25-50</inkml:trace>
  <inkml:trace contextRef="#ctx0" brushRef="#br0" timeOffset="20658.9911">7144 1191,'25'0,"-1"-25,1 25,0 0,0 0,0 0,-1 0,-24 25,25-25,-25 24,0 1,25 0,-25 0,0 0,0 24,0-24,0 0,0 24,-25 1,25-25,-49 24,24-24,0 0,0-25,0 0,1 0,-1 0,0 0,0 0,25-25,0 0,0 1</inkml:trace>
  <inkml:trace contextRef="#ctx0" brushRef="#br0" timeOffset="21824.1282">7590 1290,'0'25,"0"-1,0 1,-25-25,25 50,0-25,0-1,0 1,0 0,0 0,25-25,0 25,0-25,0 0,-1 0,-24-25,25 25,-25-25,0 0,0 0,0 1,0-1,0 0,0 0,0 0,-25 1,1 24,24-25,-25 25,0 0,25-25,-25 25,0 0,1 25,24 0</inkml:trace>
  <inkml:trace contextRef="#ctx0" brushRef="#br0" timeOffset="22680.0443">7838 1240,'0'25,"25"0,-25 0,0-1,0 1,0 0,0 0,0 0,0-1,0 1,0 0</inkml:trace>
  <inkml:trace contextRef="#ctx0" brushRef="#br0" timeOffset="23134.9677">7813 1091,'25'0,"0"0,0 0,0 0,-25 25</inkml:trace>
  <inkml:trace contextRef="#ctx0" brushRef="#br0" timeOffset="24337.8148">8037 1290,'25'0,"-1"0,-24 25,25-25,-25 24,0 1,25-25,-25 25,25 0,-25 0,0-1,0 1,0 0,0 0,0-50,0 0,0 0,-25 1,25-1,0 0,0 0,0-24,0 24,0 0,0 0,25 25,0 0,-1 0,1 0,0 25,0-25,0 25,-1 0,-24-1,25 1,-25 0,25 0,-25 0,0-1,0 1,0 0,-25-25</inkml:trace>
  <inkml:trace contextRef="#ctx0" brushRef="#br0" timeOffset="25287.9437">8533 992,'25'0,"-25"25,0 0,24-25,-24 25,0-1,25 1,0 25,-25 24,0-49,0 49,25-24,-25-25,0 0,25-1,-25 1,0 0,0 0,0 0,0-1,24-24,1 0,0 0</inkml:trace>
  <inkml:trace contextRef="#ctx0" brushRef="#br0" timeOffset="25842.4935">8508 1364,'25'0,"0"0,49 0,-24-25,-1 1,-24 24,25-25,-26 25,1 0,-25 25,25-25</inkml:trace>
  <inkml:trace contextRef="#ctx0" brushRef="#br0" timeOffset="26627.2594">9103 1265,'-24'0,"-1"0,0 0,0 0,25 25,0 0,0 24,0-24,25 25,25-26,-26 1,1-25,50 50,-51-50,51 25,-26-25,-24 0,0 24,-25 1,0 0,-25-25,-24 0,-1 25,0-25,1 0,-1 0,25 0,1 0,-1 0,0 0,0 0,0 0,0-25,1 25,-1 0,-50-25</inkml:trace>
  <inkml:trace contextRef="#ctx0" brushRef="#br0" timeOffset="28576.0822">2406 2480,'0'25,"0"0,25-25,0 0,24 0,26 0,-1 0,1 0,24 0,-50 0,100 25,-25-25,-25 0,75 0,24 0,-24 0,-25 0,49 0,-24 0,0 0,-50 0,24 0,-48 0,-1 0,-25 0,-24 0,49 0,-24 0,-26 0,26 0,-26 0,26 0,-26 0,26 0,-1 0,0 0,26 0,-26 0,25 0,-49 0,49 0,-24 0,-1 0,0 0,-24 0,0 0,-1 0,-24 0,49 0,26 0,-51 0,-24 0,25 0,-25 0,24 0,1 0,-1 0,-24-25,25 25,-1 0,1 0,0 0,-26 0,26 0,0 0,-1 0,26 0,-26 0,26 0,-26 0,-24-25,49 25,-49 0,0 0,25 0,-1 0,-24 0,0 0,25 0,-1 0,26 0,-26 0,-24 0,0 0,24 0,-24 0,25 0,-25 0,-1 0,1 0,50 0,-26 0,26 0,-26 0,-24 0,0 0,24 0,-24 0,0 0,0 0,0 0,-1 0,1 0,0 0,0 0,25 0,-26 0,1 0,25-25,-25 25,-1 0,1 0</inkml:trace>
  <inkml:trace contextRef="#ctx0" brushRef="#br0" timeOffset="30720.9697">2580 1612,'0'25,"24"-25,1 0,0 0,0 0,25 0,-1 0,-24 0,0 0</inkml:trace>
  <inkml:trace contextRef="#ctx0" brushRef="#br0" timeOffset="32303.6927">11013 1067,'-25'-25,"25"50,0-1,-24 1,24 0,0 0,0 0,0-1,0 26,0-25,0 0,0 24,0-24,0 25,0-26,0 26,0-25,0 0,0 24,0 1,0-25,0 0,0-1,0 1,-25-25,0 0</inkml:trace>
  <inkml:trace contextRef="#ctx0" brushRef="#br0" timeOffset="32929.6925">10765 1587,'25'0,"0"0,0 0,-1-24,1 24,25 0,-1-25,1 25,-25 0,-25-25,25 25,-1 0,1 0,0 0,0 0,0 0,-25-25</inkml:trace>
  <inkml:trace contextRef="#ctx0" brushRef="#br0" timeOffset="33946.3985">11460 1339,'25'0,"-25"25,0 0,0 0,0 0,0-1,0 1,0 0,0 0,0 0,0-1,0 1,0 0,24-25,1 0,0 0,0 0,0 0,-25-25,0 0,0 1,0-1,0 0,0 0,0 0,-25 25,0 0,0 0,0 0,25-24,-24 24,-1 0,0 0,0 0,0 0,1 0</inkml:trace>
  <inkml:trace contextRef="#ctx0" brushRef="#br0" timeOffset="35062.9192">11733 1364,'24'0,"1"25,0 0,0 0,0-1,-25 1,0 0,0 0,0 0,0-1,24-24,-24 25,0 0,0-50,-24 0,-1 1,25-1,0-25,0 1,0 24,25 0,-1 0,-24 0,0 1,0-1,25 25,-25-25,0 0,25 0</inkml:trace>
  <inkml:trace contextRef="#ctx0" brushRef="#br0" timeOffset="36746.9428">13543 1290,'0'25,"0"-1,0 1,0 0,0 0,0 0,0-1,0 1,0 0,0 0,0 0,0-1,0 1,0 0,0 0,0 0</inkml:trace>
  <inkml:trace contextRef="#ctx0" brushRef="#br0" timeOffset="37719.744">13419 1290,'0'25,"0"-1,25-24,25 0,-1 0,-24 0,25 0,-1 0,1 0,0 0,-26 0,26 0,-25 0,24 0,1 0,-25 0,0 0</inkml:trace>
  <inkml:trace contextRef="#ctx0" brushRef="#br0" timeOffset="38746.7265">13469 1786,'0'25,"25"-25,0 0,-1 0,26 0,0 0,24 0,-24 0,49 0,-25 0,1 0,-1 0,-49 0,49 0,-49 0,0 0</inkml:trace>
  <inkml:trace contextRef="#ctx0" brushRef="#br0" timeOffset="39889.9355">14387 1736,'25'0,"-1"25,-24 0,0 0,0 0,25-25,-25 24,0 1,0 0,0 0,0-50,0 0,0 0,0 1,0-1,25 0,-25 0,25 0,0 1,-1-1,1 25,-25 25,0-1,25-24,0 25,-25 0,25 0,-25 0,0-1,0 1,0 0,0 0,0 0</inkml:trace>
  <inkml:trace contextRef="#ctx0" brushRef="#br0" timeOffset="41334.899">13146 1860,'25'0,"0"0,0 0,0 0,24 0,-24 0,50 0,-51-24,26 24,-25 0,0-25,-1 25,1 0,0 0,0 0,0 0,-1 0,1 0,0 0,0 0,-25-25</inkml:trace>
  <inkml:trace contextRef="#ctx0" brushRef="#br0" timeOffset="42298.6492">13271 1389,'24'0,"1"0,-25-25,25 25,0-25,0 25,-1 0,1 0,0 0,0 0,0 0,24 0,-24 0,49-24,-24-1,-25 25</inkml:trace>
  <inkml:trace contextRef="#ctx0" brushRef="#br0" timeOffset="45633.9455">14808 1315,'0'24,"0"1,0 0,0 0,0 0,0-1,0 26,25-25,-25 0,0 24,0-24,0 0,0 0,0 0,0-1,25 1,-25 0,0 0,25 0,-25-1,25-24,-25 25,-25-25</inkml:trace>
  <inkml:trace contextRef="#ctx0" brushRef="#br0" timeOffset="46270.9443">14734 1687,'25'0,"0"0,-1 0,1 0,0 0,0 0,0 0,-1 0</inkml:trace>
  <inkml:trace contextRef="#ctx0" brushRef="#br0" timeOffset="46822.944">15329 1736,'25'0,"-25"25,25-25</inkml:trace>
  <inkml:trace contextRef="#ctx0" brushRef="#br0" timeOffset="48839.4021">15949 1265,'0'25,"25"-25,-25 25,0-1,25-24,0 25,-25 0,0 0,25 0,-25-1,24 26,-24-25,0 0,0-1,25 1,0 25,-25-25,25 24,-25 1,0-25,0 0,25-1,-25-48,0-26,0 25,0 0,0 1,0-1,0 0,0 0,24 0,-24 0,25 1,0-1,0 25,0 0,-1 0,-24 25,25-25,-25 24,0 1,0 0,0 0,0 0,0 0,0-1,0 1,-25-25,25 25,-24-25,-1 0,0 0,0 0,0 0,1 0,-1 0,25-25</inkml:trace>
  <inkml:trace contextRef="#ctx0" brushRef="#br0" timeOffset="50241.7875">16470 1463,'25'0,"0"0,-25 25,25 0,0 0,-25 0,24-1,1 1,0-25,0 0,24 0,1 0,-50-25,0 1,0-1,25 25,-25 25,25 24,-1-24,-24 25,0-1,0 1,0 24,50 26,0-26,-1 75,-49-75,25 1,0-26,-25 1,0-25,-25-25,-25 0,26-25,-1 25,0-25,0 0,25 0,-25 1,1 24,-1-25,25 0,-25 25,25-25,0 0,0-24,0 24,0 0,0 0,0-24,0-1,0 25,0 1,0-1,0 0,25 0,0 25,-25-25,0 1,0-1</inkml:trace>
  <inkml:trace contextRef="#ctx0" brushRef="#br0" timeOffset="51905.6795">17983 1265,'25'0,"0"0,-25 25,0 24,0 1,0 0,25-1,-25 26,0-1,25 1,-25 24,0-25,24 50,-24-49,25 24,-25-25,25-24,0 24,0-24,-25-75,0 0,0-24,0 24,0-50,-25 1,0-50,25 74,0 1,0 24,0-25,0 1,0-1,-25 1,25 24,-25 0,25 0,0 0,0 0,-24 25,24-24,0-1,0 0,-25 25,25-25,0 0,25 25,-1 0,1 0,0 25,0-25,-25 25,0 0,25 0,-25-1,0 1,0 0,24 0,-24 0,0 0,0-1,-24-24,24 25,-50 0,25 0,0 0,1-25,-1 0,25 24,-25-24,0 25,0-25,25-25,-24 25</inkml:trace>
  <inkml:trace contextRef="#ctx0" brushRef="#br0" timeOffset="53409.8187">18504 1439,'0'24,"-25"-24,25 25,-24-25,24 25,-25 0,25 0,0-1,-25 1,25 0,0 0,0 0,0 0,0-1,25-24,0 0,-1 0,1 0,-25-24,0-1,0 0,25 0,-25 0,0 0,0 1,0-1,0 0,0 0,25 25,0 0,0 0,-1 0,-24 25,25 0,-25 0,25-1,-25 1,25-25,-25 25,25 0,-1 25,1-26,-25 1,-25-25,1 0</inkml:trace>
  <inkml:trace contextRef="#ctx0" brushRef="#br0" timeOffset="55542.9367">18951 1488,'0'25,"25"-25,-25 25,0 0,49-1,-24 26,0-25,-25 0,0 0,0-1,0-48,25-51,-1 25,1 50,-25-24,25-1,-25 0,0 0</inkml:trace>
  <inkml:trace contextRef="#ctx0" brushRef="#br0" timeOffset="56144.9856">19695 1191,'0'24,"0"1,0 25,0-1,0 26,0-50,0 24,0-24,0 25,0-1,0 1,0-25,0 0,25-1,-25 1,0 0,25 0,-1-25,1 25,25-25,-25 0,-1 0,1 0</inkml:trace>
  <inkml:trace contextRef="#ctx0" brushRef="#br0" timeOffset="56633.9804">19348 1563,'24'0,"1"0,0 0,25 0,-26 0,101-50,-26 25,50 0,-1 1,-48-1,-51 25,-24 0,0 0</inkml:trace>
  <inkml:trace contextRef="#ctx0" brushRef="#br0" timeOffset="57017.9454">20563 1513,'25'25,"0"0,-25-1</inkml:trace>
  <inkml:trace contextRef="#ctx0" brushRef="#br0" timeOffset="58641.6517">9178 2431,'0'25,"25"-25,-1 0,51 24,24 1,25 0,25 0,24-25,51 0,-26 0,25 0,75 0,-25 0,25 0,-1 0,1 0,24 0,26 0,24 0,-50 0,-24 0,24 0,-24 25,-50-50,-25 0,-99 0,75 25,-75-49,0 49,-25 0,-25 0,26 0,-26-25,0 0,50 25,25 0,74 0,26 0,-1 0,0 0,-50 0,-49-25,0 0,-75 1,1 24,-1 0,-24 0,-1 0,1 0,24 0,1 0,-1 0,25-25,0 0,1 25,-26-25,-24 25,24 0,1 0,-1 0,0 0,1 0,-1 0,1-25,-1 25,25 0,-24 0,-1 0,-24 0,-1 0,1 0,-25 0,-1 0,1 0,25 0,-25 0</inkml:trace>
  <inkml:trace contextRef="#ctx0" brushRef="#br0" timeOffset="61849.7415">3249 3870,'0'24,"0"1,0 0,0 0,0 0,0-1,0 1,0 0,0 0</inkml:trace>
  <inkml:trace contextRef="#ctx0" brushRef="#br0" timeOffset="62697.8595">2977 3845,'0'25,"0"-1,0 1,0 0,0 0,0 0,0-1,0 26,24-50,-24 25,25 0,-25-1,25 1,-25 0,25-25,-25 25,25-25,-1 25,-24-1,25-24</inkml:trace>
  <inkml:trace contextRef="#ctx0" brushRef="#br0" timeOffset="63680.9366">3423 3795,'25'0,"0"0,-1 25,1 0,25 0,-50-1,25-24,-25 25,0 0,24-25,-24 25,25-25,-25 49,0-24,0 0,0 0,0 24,0 1,0-25,0 0,0-1,-25-24,1 0</inkml:trace>
  <inkml:trace contextRef="#ctx0" brushRef="#br0" timeOffset="65199.7755">4812 3497,'0'25,"0"0,0 0,0 0,0 24,0-24,0 0,0 25,0-26,0 1,0 25,0-25,0 24,0-24,0 0,0 0,0-1,0 1,0 0,0 0,0 24,0 1,0-25,0 24,0 1,0 0,0 24,0-49,0 24,0-24,0 25,0-1,-25-24,25 0,-25 0,1 0,-1-25,0 0,0 24,-24-24,-1 25,0-25,1 0,-1 0,1 0,24 0,0 0,0 0,0 0,1 0,24-25,0 1,0-1</inkml:trace>
  <inkml:trace contextRef="#ctx0" brushRef="#br0" timeOffset="66009.3424">5283 3894,'0'25,"25"-25,-25 25,0 0,25-25,-25 25,0 24,0-24,0 25,0-26,0 1,0 0,25 0,-25 0,0-1,0 1</inkml:trace>
  <inkml:trace contextRef="#ctx0" brushRef="#br0" timeOffset="67025.6876">5383 3870,'24'0,"1"0,0 0,-25 24,25-24,-25 25,25 0,-1-25,-24 25,0 0,0-1,0 1,0 0,-24 0,-1-25,0 0,0 0,0 0,1 0</inkml:trace>
  <inkml:trace contextRef="#ctx0" brushRef="#br0" timeOffset="68240.3573">5730 3994,'0'-25,"0"50,0-1,0 1,0 0,25 0,-25 0,24-1,1-24,0 0,0 0,0 0,0 0,-25-24,0-1,0 0,0 0,0 0,0 1,0-1,-25 25,0 0,0 0,0 0,25-25,-25 25,-24 0,24 0</inkml:trace>
  <inkml:trace contextRef="#ctx0" brushRef="#br0" timeOffset="69216.8903">6127 3671,'0'25,"0"0,0 0,0-1,0 1,0 0,0 0,0 0,0-1,0 1,0 0,0 0,0 0,0-1,0 26,0-25,0 0,0-1,0 1,0 0</inkml:trace>
  <inkml:trace contextRef="#ctx0" brushRef="#br0" timeOffset="70746.2141">6251 3944,'25'0,"-25"25,24-25,-24 25,25-1,0-24,0 0,0 0,-1-24,1 24,-25 24,0 1,0 0,25 25,-25-26,0 26,0-25,0 49,25-24,-25-1,0 1,25 0,-1-1,-24 50,0-74,25 0,0 25,0 24,0-49,-25 0,0 0,0-1,0 1,-50-50,25 1,0-1,-49 0,74 0,-25 0,25 0,-25 1,25-1,0 0,-24 0,24 0,0 1,0-1,0 0,0-49,0 49,0 0,0 0,0 0,0 1,0-1,0 0,0 0,0 0,0 1,0-1,24 25,-24-25,25 0,-25 0,0 1,25 24,0 0</inkml:trace>
  <inkml:trace contextRef="#ctx0" brushRef="#br0" timeOffset="71423.8197">6970 4118,'25'0</inkml:trace>
  <inkml:trace contextRef="#ctx0" brushRef="#br0" timeOffset="73350.9165">7615 3894,'25'0,"-25"25,25-25,-1 0,-24 25,25-25,0-25,0 25,-25-25,25 25,-25-24,0-1,0 0,0 0,0 0,0 1,-25 24,0 0,0 24,25 1,0 0,-25 0,25 0,0-1,0 1,0 0,-24 0,24 0,24-25,-24 24,25 1,0-25,0 0,0 0,-1 0,-24-25,0 1</inkml:trace>
  <inkml:trace contextRef="#ctx0" brushRef="#br0" timeOffset="75607.7319">7714 3721,'0'25,"0"-1,25 1,-25 0,0 0,0 0,25-25,-25 24,25 26,-25-25,0 0,0-1,0 1,0 0,24 25,1-1,-25-24,0 0,0 0,0-1,0 1,0 0</inkml:trace>
  <inkml:trace contextRef="#ctx0" brushRef="#br0" timeOffset="76344.8859">7441 3696,'0'25,"25"-25,0 0,0 0,0 0,49 0,-24 0,-26 0,51 0,-26 0,1 0,0 0,-1 0,-24 0</inkml:trace>
  <inkml:trace contextRef="#ctx0" brushRef="#br0" timeOffset="77481.6482">7987 3994,'25'0,"0"0,0 0,-1 0,1 24,-25 1,0 0,0 0,25 0,-25-1,0 1,-25-25,25-25,0 1,0-1,0 0,0-49,25 74,-25-25,25 25,-25-25,0 0,25 0,-25 1,24 24,-24-25,25 0</inkml:trace>
  <inkml:trace contextRef="#ctx0" brushRef="#br0" timeOffset="78443.1307">8434 3894,'24'0,"1"25,-25 0,0 0,0 0,0-1,25-24,-25 25,0 0,0 0,25-25,-50 0</inkml:trace>
  <inkml:trace contextRef="#ctx0" brushRef="#br0" timeOffset="90081.9914">7045 4167</inkml:trace>
  <inkml:trace contextRef="#ctx0" brushRef="#br0" timeOffset="91041.0367">9103 3969,'-24'0</inkml:trace>
  <inkml:trace contextRef="#ctx0" brushRef="#br0" timeOffset="91623.0686">8483 3770,'25'0</inkml:trace>
  <inkml:trace contextRef="#ctx0" brushRef="#br0" timeOffset="93118.8987">9550 4118</inkml:trace>
  <inkml:trace contextRef="#ctx0" brushRef="#br0" timeOffset="97177.0504">12725 3969,'0'25,"0"-1,0 1,0 0,0 0,25 0,-25-1,24 1,-24 0,25 0,0-25,0 0,-25-25,0 0,0 0,0 1,25 24,-25-25,24 0,-24 0,0 0,25 1,-25-1,0 0,0 0,0 0,0 50,0 0,0 0,0 0,0-1,0 1,0 0,0 0,0 0,25-1,-25 1,-25-50</inkml:trace>
  <inkml:trace contextRef="#ctx0" brushRef="#br0" timeOffset="99775.8218">12774 3721,'0'25,"0"24,0 26,0-1,25-49,-25 0,0 24,25 26,-25-26,0-24,0 0,0 0,0-1,0 1,0 0,0 0,25 0,-25-1,25 1,-1-25,1 0,0 0,0 0,0 0,-1 0,-24-25,25 25,0-49,0 49,0-25,-1 0,1 25,0-25,0 25,0-24,0-1,-25 0,0 0,0 0,0 1,0-1,-25 25,0-25,0 25,0 0,0 0,1 0,-1 50,25-26,-25-24,25 25,0 0,0 0,0 0,0-1,0 1,0 0,0 0,0 0,25-1,0-24,-1 25,26 0,-25-25,0 0,0 0,-1 0,1-25,-25 0,0-24,25 24,-25-25,25 1,-25-1,25 1,-25 24,0-50,0 51,0-1,0 0,0 0,0 0,0 1,0-1,0-25,-25-24,25 49,-25 25,25 25,0 0,0 24,0-24,0 25,25 24,-25-49,0 24,0 1,0 0,25-1,-25 26,24-26,-24-24,25 0,0-25,0 0,0 0,-1 0,1 0,-50-25,25 0,-24 25,-1-25</inkml:trace>
  <inkml:trace contextRef="#ctx0" brushRef="#br0" timeOffset="100493.9087">13097 4018,'0'-24,"25"24,-1 0,26 0,0 0,-1 0,26-25,-26 25,-24 0,0 0,0 0,0 0</inkml:trace>
  <inkml:trace contextRef="#ctx0" brushRef="#br0" timeOffset="102161.7746">14263 3870,'24'0,"1"0,-25 24,0 1,0 0,25 0,-25 0,25-1,-25 1,0 0,0 0,0 0,25-25,-25 24,0 1,0 0,25 0,-1 0,1-25,0 0,-25-25,0 0,0 0,25 0,-25 1,0-1,0 0,0 0,0 0,0 1,0-1,0 0,0 0,0 0,0 1,0-1,0 50,0-1,0 1,0 50,25-51,-25 1,24 25,-24-25,25 24,-25-24,25 0</inkml:trace>
  <inkml:trace contextRef="#ctx0" brushRef="#br0" timeOffset="102832.2634">14759 4043,'25'0,"-1"0,-24-25,25 1,25 24,-25 0,-1 0,26-25,24 0,-49 25,25 0,-1 0,-24 0</inkml:trace>
  <inkml:trace contextRef="#ctx0" brushRef="#br0" timeOffset="103434.4117">14808 4167,'25'0,"0"0,0-25,49 25,-49-24,49-26,-49 50,50-25,-1 25,-24 0,-26-25,1 25,0 0</inkml:trace>
  <inkml:trace contextRef="#ctx0" brushRef="#br0" timeOffset="105297.6064">15701 4018,'0'-24,"25"24,0 0,-25 24,25 1,0 25,-25-1,0 1,49 24,-49-49,25 50,-25 24,25-25,24-24,-24 24,0-24,0-1,-25-24,0 0,25 0,-25 0,-25-25,0 0,0 0,0 0,1-25,-1-25,25 1,-25 24,-25-74,50 74,0-25,0 25,-24-24,24 24,0 0,0 0,0 1,0-1,0 0,0 0,0 0,0 1,0-1,0 0,0 0,0 0,24 25,-24-24,25-1,0 25,0 0,0 0,-1 0,1 0,0 0,0 0,-25 25,25-25,-25 24,0 1,24-25,-24 25,0 0,0 0,-24-25,-51 49,50-49,1 25,-1-25,0 25,0-25,0 0,25-25,0 0</inkml:trace>
  <inkml:trace contextRef="#ctx0" brushRef="#br0" timeOffset="106375.6752">16321 4118,'-24'0,"24"24,0 1,0 0,0 0,0 0,0-1,0 1,24-25,1 0,0 0,0 0,0 0,0 0,-1 0,-24-25,0 1,0-1,-24 25,24-25,-25 25,0 0,0 0,0 0,0 0,1 0</inkml:trace>
  <inkml:trace contextRef="#ctx0" brushRef="#br0" timeOffset="107513.0738">16470 3721,'25'0,"-25"25,25-25,-25 49,25 1,-25-25,25 24,-25-24,0 0,24 0,-24-1,0 26,0-25,25-25,-25 25,0-1,25 1,-25 0,0 0,-25-25,25 25,-25-25,1 0</inkml:trace>
  <inkml:trace contextRef="#ctx0" brushRef="#br0" timeOffset="109176.8503">16743 4043,'25'0,"0"0,0 0,-1 0,1 0,0 0,0 0,0 0,-1 0,1 0,0 0,-25 50,25-1,24-24,-49 25,0-25,0 24,0-24,25 0,0 24,-25 1,0-25,25 0,-25-1,0 1,0 0,25 25,-1-26,-24 1,0 0,25 0,-25 0,-25-25,1 0,-1-25,0-25,0 50,0-49,-24 24,49 0,0 0,-25 25,0-49,25 24,0 0,0 0,-25 0,25 1,0-1,0 0,0 0,0-24,0 24,0 0,0 0</inkml:trace>
  <inkml:trace contextRef="#ctx0" brushRef="#br0" timeOffset="110241.7796">18380 4093,'0'0,"25"0,-25 25,25-25,-25 24,0 1,0 0,0 0,-25 24,0 1,0-50,25 25,-24-25</inkml:trace>
  <inkml:trace contextRef="#ctx0" brushRef="#br0" timeOffset="111672.8855">19472 3994,'24'0,"-24"-25,0 0,0 0,0 0,0 1,-24 24,-1 0,0 0,0 0,0 24,25 1,0 0,0 0,0 0,0-1,0 1,0 0,25-25,0 0,0 0,24 0,-24 0,0 0,0 0,-25-25,0 0,0 1,0-26,0 25,0-24,0 24,0-25,0 25,0 1,0-1,0 0,0 0,0 0,0 0,0 1,0-1,0 50,25-1,-25 1,0 0,0 25,0-1,25-24,-25 25,0 24,24-49,1 25,-25-26,0 1,25-25,-25 25,0 0,0 0,25-25,-25 24</inkml:trace>
  <inkml:trace contextRef="#ctx0" brushRef="#br0" timeOffset="112478.8785">19769 3721,'25'0,"0"0,0 0,-25 25,0-1,0 26,49-25,-24 49,-25-24,50-1,-50-24,0 0,25-25,-25-25,0 0,0 1,24-26,-24 25,0-24,0 24,0 0,25 0,-25 0,0 1,0-1</inkml:trace>
  <inkml:trace contextRef="#ctx0" brushRef="#br0" timeOffset="113247.6106">20191 3919,'25'0,"0"0,-1 0,1 0,0 0,0-25,0 25,-1 0,1 0,0 0,0 0,0-24,-1 24,1 0</inkml:trace>
  <inkml:trace contextRef="#ctx0" brushRef="#br0" timeOffset="113856.8851">20216 4142,'49'0,"26"-24,-26 24,1-50,24 50,1-25,-26 25,-24 0,0 0</inkml:trace>
  <inkml:trace contextRef="#ctx0" brushRef="#br0" timeOffset="115649.0629">21382 3746,'0'24,"24"1,-24 0,25 25,0-1,0 26,-25-51,25 26,-1 24,-24-24,0-25,25 24,0-24</inkml:trace>
  <inkml:trace contextRef="#ctx0" brushRef="#br0" timeOffset="116479.6456">21233 3870,'25'0,"24"0,50-25,-49 0,24 0,26 0,-26 25,-49 0,-25-24,25 24,0 0,-1 0,1 0,25-25</inkml:trace>
  <inkml:trace contextRef="#ctx0" brushRef="#br0" timeOffset="117345.8095">21927 3894,'25'0,"0"0,0 25,-25 0,25-25,-25 25,24-25,1 25,0 24,0-49,-25 25,25-25,-25 25,0 0,0-1,-25-24,0 0,0-24,25-1,0 0,0 0,0 0,25-24,-25-1,50 25,-50 1,49-1,-49 0,25 25,0-25</inkml:trace>
  <inkml:trace contextRef="#ctx0" brushRef="#br0" timeOffset="117965.673">22597 3746,'0'24,"0"1,0 0,0 0,0 0,0-1,0 1,0 0,0 0,0 0</inkml:trace>
  <inkml:trace contextRef="#ctx0" brushRef="#br0" timeOffset="118440.8782">22448 3497,'25'0,"0"0,0 0</inkml:trace>
  <inkml:trace contextRef="#ctx0" brushRef="#br0" timeOffset="120161.1144">2729 5978,'0'25,"0"0,0-1,0 1,0 0,0 0,0 0,0-1</inkml:trace>
  <inkml:trace contextRef="#ctx0" brushRef="#br0" timeOffset="120798.8704">2902 5978,'0'25,"0"0,25-1,-25 1,0 0,0 0,0 0,0-1,0 1,0 0,0 0</inkml:trace>
  <inkml:trace contextRef="#ctx0" brushRef="#br0" timeOffset="122584.7618">3026 5779,'-25'0,"1"0,-1 0,0 0,0 0,0 0,1 0,-1 0,0 0,25 25,-25 0,25 0,-25 0,1 0,24-1,0 1,0 0,0 0,0 0,-25-1,25 1,0 0,0 0,0 0,0-1,-25 1,25 0,0 0,0 0,0-1,0 1,0 0,0 0,0 0,0-1,0 1,25 0,0-25,-1 25,1-25,0 25,0-25,24 0,1 0,24 0,-24 0,0 0,-1 0,-24 0,0 0,0 0,-1 0,-24-25,25 0,-25 0,25-24,0 49,-25-25,0 0,49 0,-49 0,0 1,0-1,25 0,-25 0,0 0,0 1,0-1,0 0,0 0,0 0,0 1,0-1,0 0,0 0,0 0,-25 25,1-24,-1-1,0 0,0 25,0-25,1 25,-1 0,0 0,0 0,0 0,1 0</inkml:trace>
  <inkml:trace contextRef="#ctx0" brushRef="#br0" timeOffset="123230.6693">3175 6028,'0'24,"0"1,0 0,25 25,-25-26,0 1,25-25</inkml:trace>
  <inkml:trace contextRef="#ctx0" brushRef="#br0" timeOffset="124471.9752">4663 5358,'-25'0,"1"0,-26 0,25 25,0 24,1 26,-1-1,-25-49,50 0,-25 24,1 1,24-25,0 24,0-24,0 0,0 49,0-24,0 24,0 1,0-50,0 24,24 1,1-1,25 26,-25-50,-25-1,24-24,-24 25,0 0,0 0,0 0,0-1,0 1,-49-25,24 25,0-25,0 0,1 0,24-25</inkml:trace>
  <inkml:trace contextRef="#ctx0" brushRef="#br0" timeOffset="125095.2553">5556 5705,'0'25,"25"0,-25 24,0 1,0 0,0 24,0 0,0 26,0-1,0 0,0-25,0 1,0-26,25 1,-25-25,0-50,0 0</inkml:trace>
  <inkml:trace contextRef="#ctx0" brushRef="#br0" timeOffset="126279.5309">5680 5705,'25'0,"0"0,0 25,-25 0,0-1,0 1,0 0,0 0,0 0,0 0,0-1,-25 1,0-25,0 0,0 25,25-50</inkml:trace>
  <inkml:trace contextRef="#ctx0" brushRef="#br0" timeOffset="127311.258">5879 5779,'0'25,"0"0,0 0,0 0,0 0,25-25,-1 0,-24 24,25 1,0-25,0 0,0-25,-25 1,0-1,0 0,0 0,0 0,-25 0,0 25,0 0,0 0,1 0,24-24,0-1,0 0</inkml:trace>
  <inkml:trace contextRef="#ctx0" brushRef="#br0" timeOffset="127982.8643">6276 5606,'24'0,"-24"25,0-1,0 1,0 0,0 0,0 0,0 24,0 1,0 0,0-26,0 26,0 0,0-26,0 1,0 0,0-50</inkml:trace>
  <inkml:trace contextRef="#ctx0" brushRef="#br0" timeOffset="129745.6977">6400 5779,'24'0,"1"0,0 25,0-25,0 0,-1 25,26-25,-25 0,24 0,-24 0,0 0,-25-25,0 0,0 50,0 0,25 0,-25 0,25 49,-25-24,0-1,0 1,0 24,0-24,0 0,0-1,0-24,24 49,-24-49,25 0,-25 25,0-26,25 1,-25 0,-25-25,0 0,25-25,-24 25,-1-49,0 49,0-25,0-25,25 25,0 1,-24-26,24 0,0 26,0-1,0 0,0 0,0 0,0-24,0 24,0 0,0 0,0 1,24 24,-24-25,0 0,25 25</inkml:trace>
  <inkml:trace contextRef="#ctx0" brushRef="#br0" timeOffset="130966.8597">7367 5953,'25'0,"-25"25,0 0,0 0,-25-25,0 0,25-25,25 25</inkml:trace>
  <inkml:trace contextRef="#ctx0" brushRef="#br0" timeOffset="134289.47">7665 3721,'-25'25,"50"-25,-1 0,1 0,0 0,25 0,-26 0,1 0,0 0,0 0,0 0,24 24,1-24,0 0,-1 0</inkml:trace>
  <inkml:trace contextRef="#ctx0" brushRef="#br0" timeOffset="142921.472">4390 1215,'0'25,"25"0,0-25,-25 25,25 0,0-1,-1 1,1 0,0 0,-25 0,0-1,25-24,-25 25,0 0,0 0,25 0,-1-1,-24 1,25 0,-25 0,25-25,-25 25,25-25,0 25,-1-1,-24-48,0-1,-24 25,24-25,0 0,0 0,0 0,0 1,0-1,0 0,0 0,0 0,24 1,-24-1,0 0,25 25,-25-25,0 0</inkml:trace>
  <inkml:trace contextRef="#ctx0" brushRef="#br0" timeOffset="144080.8583">4738 1191,'24'0,"-24"24,0 1,0 0,0 0,0 0,0-1,0 1,0 0,0 0,0 0,0-1,0 1,0 0,0 0,25-25,-25 25</inkml:trace>
  <inkml:trace contextRef="#ctx0" brushRef="#br0" timeOffset="145241.0457">4514 1315,'25'24,"0"1,0-25,0 25,-1-25,-24 25,25 0,0-1,0 1,0-25,-25 25,0 0,0 0,24-25,-24 24,0 1,0 0</inkml:trace>
  <inkml:trace contextRef="#ctx0" brushRef="#br0" timeOffset="150673.8767">12998 1811,'0'-25,"24"25,1 0,0 0,0 0,0 0,-1 0,26 0,-25 0,0 0,0 0,-1 0,1 0,0 25,0-25,0 0,-1 0,1 0,0 0,0 0,0 0,-1 0,1 0,0 0,0 0,0 0,-1 0,1 0,0 0,0 0,0 0,24 0,-24 0</inkml:trace>
  <inkml:trace contextRef="#ctx0" brushRef="#br0" timeOffset="169386.1827">8111 5829,'0'25,"0"0,25-25,0 0,0 0,-1 0,1 0,0 0,0 0,-25-25,0 0,0 0,0 0,0 1,0-1,-25 25,0 0,25 25,-25-25,25 24,0 1,-24 0,24 0,0 0,-25 0,25-1,0 1,0 0,0 0,0 0,25-1,-1-24,1 0,0 0,-25 25,25-25,-25-25,25 1</inkml:trace>
  <inkml:trace contextRef="#ctx0" brushRef="#br0" timeOffset="170159.6425">8582 5755,'25'0,"-25"-25,0 50,0-1,0 26,0-25,0 25,0-1,-25-24,25 0,0 24,-24-24,24 0,-25-25,25-25</inkml:trace>
  <inkml:trace contextRef="#ctx0" brushRef="#br0" timeOffset="170744.7897">8483 5829,'0'0,"25"0,-25 25,25-25,0 25,-1 0,1-25,-25 24,25-24,0 0,0 25,-1 0,1-25,0 25,0 0</inkml:trace>
  <inkml:trace contextRef="#ctx0" brushRef="#br0" timeOffset="171928.8203">8830 5705,'25'25,"-25"0,0-1,25 1,-25 0,25 0,-25 49,0-24,0 0,49 24,1-49,0 74,-25-49,-1 24,26 50,-50-74,25-26,-25 26,0-25,25 0,-25-1,0-48,0-1,0 0,-25 0,25 0,0 1,-25-1,25-25,-25-24,25 24,0 25,-25 1,25-26,0 25,0-24,0 24,0 0,-24 0,24 0,0 1,0-1,0 0,0 0,0 0,0 1,0-1,-25 0,25 0,0 0,-25 25,25-25,-25 1</inkml:trace>
  <inkml:trace contextRef="#ctx0" brushRef="#br0" timeOffset="173111.2094">8855 5730,'25'0,"0"0,0 0,-1-25,1 25,-25-25,25 25,0 0,-25-25,25 25,0 0,-1 25,1-25,0 0,-25 25,25-25,-25 25,25 0,-25-1,0 1,24-25,-24 25,0 0,0 0,0 0,0-1,0 1,0 0,-24 0,24 0,0-1,-25-24,0 0,25-24,-25 24,0-25,1 25,-1-25,0 25,0-25,25 0</inkml:trace>
  <inkml:trace contextRef="#ctx0" brushRef="#br0" timeOffset="177065.799">14089 5953,'0'-25,"-25"1,25 48,0 1,25 0,-25 0,25-25,-25 25,0-1,25-24,-25-24,0-1,0 0,0 0,0 0,0 1,-25-1,0 0,25 0,0 0,0 50,0 0,0 0,25 24,-25-24,0 0,0 0,0 0,25-25,-25 24,24 1,-24 0,25 0,0-25,0 0,0 0,-1-25,1 25,-25-25,25 25,-25-25,25 25,-25-24,0-1,0 0,0 0,25 25,-25-25,0 1,0-1,0 0,0 0,0 0,0 0,0 1,0 48,0 1,0 0,0 0,0 0,25 0,-25-1,0 26,24-25,-24 24,0-24,0 0,0 0,25 0,-50-25</inkml:trace>
  <inkml:trace contextRef="#ctx0" brushRef="#br0" timeOffset="177801.0509">14585 5953,'25'0,"0"0,0 0,-1 0,1 0,0 0,0 0,0 0,-1 0</inkml:trace>
  <inkml:trace contextRef="#ctx0" brushRef="#br0" timeOffset="178497.6112">14610 6077,'0'25,"0"0,25-25,0 0,-1 0,1 0,0 0,0 0</inkml:trace>
  <inkml:trace contextRef="#ctx0" brushRef="#br0" timeOffset="180185.0255">15280 5804,'0'25,"24"-25,-24 25,0 25,25-26,-25 26,0 0,0-26,0 1,25 25,-25-1,25-24,-25 0,0 0,0 0,25-1,-25 1,0 0,0 0,25 0,-25-1,0 1,0 0,0 0,0 0,0-1,24-24,-24-24</inkml:trace>
  <inkml:trace contextRef="#ctx0" brushRef="#br0" timeOffset="181285.1033">15404 5779,'0'0,"25"0,-1 0,1 0,0 25,0-25,-25 25,25 0,-25 0,0 0,0-1,0 1,0 0,0 0,-25 0,0-25,25 24,-25-24,0 0,1 0,-1 0,0 0</inkml:trace>
  <inkml:trace contextRef="#ctx0" brushRef="#br0" timeOffset="182448.8152">15701 5755,'25'0,"-25"24,0 1,0 0,0 0,25 0,-25 0,25-25,0 0,-1 0,-24 24,25-24,0 0,0 0,-25-24,0-1,25 25,-25-25,0 0,0 0,0 0,0 1,-25-1,0 25,0 0,0 0,1 0,-1 0,0 0,0 0</inkml:trace>
  <inkml:trace contextRef="#ctx0" brushRef="#br0" timeOffset="183272.4603">16049 5333,'24'0,"-24"25,25-25,-25 25,0-1,25 26,-25-25,25 24,-25 1,0-25,0 24,25-24,-25 0,0 25,24-1,-24-24,0 0,0 0,25 0,-25-1,0 1,0 0,0 0,-25-50</inkml:trace>
  <inkml:trace contextRef="#ctx0" brushRef="#br0" timeOffset="184673.9839">16247 5730,'25'-25,"0"25,-25 25,24-25,1 0,0 0,-25-25,0 0,0 0,25 25,0 0,-25 25,0 0,25 0,-25 24,0 1,24 0,-24 24,50 1,0 49,-1-25,26 25,-26 0,1-25,-1-49,-49 24,25-49,0 0,-25-1,0 1,0 0,0 0,-25-25,0 0,1 0,24 25,-25-25,0 0,0 0,0 0,1 0,-1-25,-25 0,1 0,-1-24,0 24,26-25,-1 25,0-24,-25-1,50 1,-25 24,1 0,24 0,0 0,0 1,0-26,0 25,-25 0,25 1,0-1,0 0,0 0,0-24,0 24,25 0,-25 0,24 25,-24-25</inkml:trace>
  <inkml:trace contextRef="#ctx0" brushRef="#br0" timeOffset="186577.0923">20092 5953,'0'-25,"-25"25,0-24,-24-1,-1 25,0-25,-24 25,24 0,26 0,-1 0,0 25,25 0,-25-25,25 49,0-24,-25 0,25 0,0-1,0 1,0 0,0 0,0 0,25-25,0 0,0 0,0 0,-1 0,1 0,0 0,-25-25,0 0,0 0,0 0,25 1,-25-26,0 25,25-24,-25 24,0-25,0 25,0 0,0 1,0-1,0 0,0 0,0 0,0 1,0-1,0 0,-25 25,25-25,0 0,0 50,0 0,25 49,-25-49,0 25,24 49,1-74,0 25,-25-26,0 26,25 0,0-1,-25 1,0-25,24-1,1 1,-25 0,0-50,0 0</inkml:trace>
  <inkml:trace contextRef="#ctx0" brushRef="#br0" timeOffset="187368.8099">20166 5705,'25'0,"-25"25,0 0,25-1,-25 1,25 0,-1 25,-24-25,25 24,0-24,-25 25,0-26,25 1,-25-50,0 1,0-26,0 0,25 1,-25 24,0 0,0 0,0 0,0 1</inkml:trace>
  <inkml:trace contextRef="#ctx0" brushRef="#br0" timeOffset="187974.8025">20613 5904,'24'0,"-24"-25,25 25,0 0,0 0,25 0,-26 0,1 0</inkml:trace>
  <inkml:trace contextRef="#ctx0" brushRef="#br0" timeOffset="188512.8129">20712 5978,'0'25,"25"-25,0 0,-1 0,1 0,0 0</inkml:trace>
  <inkml:trace contextRef="#ctx0" brushRef="#br0" timeOffset="189840.9859">21406 5804,'25'0,"0"25,0-25,0 0,-1 0,1 0,-25-25,0 0,0 1,0-1,0 0,0 0,-25 25,1 0,-1 0,25 25,-25-25,25 25,-25-25,25 25,-25-1,1 1,24 0,0 0,0 0,-25 0,0-25,25 24,25-24,-25 25,25-25,-25 25,24 0,26 0,-25-25,0 0,-1 0,1 0,25-25,-50 0,25 25,-1 0,-24-25,0 0</inkml:trace>
  <inkml:trace contextRef="#ctx0" brushRef="#br0" timeOffset="191423.222">21506 5259,'24'-25,"1"25,0 0,0 0,-25 25,25-25,-25 24,0 1,24 0,-24 0,0 0,0-1,0 1,0 0,0 0,-24 0,-1-1,25-48,0-1,0-25,0 25,25 1,-1-26,-24 25,0 0,25 25,-25-24,0-1,0 0,0 0,25 25,-25 25,0 0,0 0,25-25,-25 24,0 1,0 0,0 0,0 0,25-25,-25 24,0 1,25-25,-1 0,1 0</inkml:trace>
  <inkml:trace contextRef="#ctx0" brushRef="#br0" timeOffset="209048.7608">2629 8186,'0'0,"0"24,0 1,0 0,0 0,0 0,0-1,0 1,25 25,-25-25,25-1,-25 1,0 0</inkml:trace>
  <inkml:trace contextRef="#ctx0" brushRef="#br0" timeOffset="209709.4833">2778 8161,'0'25,"25"-1,-25 1,0 0,25-25,-25 25,0 0,0-1,0 1,25 0,-25 0,0 0,0-1</inkml:trace>
  <inkml:trace contextRef="#ctx0" brushRef="#br0" timeOffset="210273.6221">3026 8161,'25'25,"-25"-1,50 26,-50-25,0 0,0-1,24 1,-24 0,25 25,-25-26</inkml:trace>
  <inkml:trace contextRef="#ctx0" brushRef="#br0" timeOffset="211087.0513">2034 8012,'0'25,"25"0,-25-1,0 1,25 0,-25 25,0-26,24 1,-24 0,0 0,25 0,-25-1,0 1,0 0,25 25,0-50,-25 49,49 26,-24-51,25 26,-25-25,-1 0,1-1</inkml:trace>
  <inkml:trace contextRef="#ctx0" brushRef="#br0" timeOffset="212265.6096">3299 7937,'0'25,"0"0,0 0,25-25,0 25,-1-25,-24 25,25-25,-25 24,0 1,25-25,-25 25,25-25,0 25,-25 24,0-24,0 0,0 0,0 0,0-1,0 1,0 0,0 0,0 0,0-1,0 1,0 0,-25-25,0 0</inkml:trace>
  <inkml:trace contextRef="#ctx0" brushRef="#br0" timeOffset="213327.1768">4911 7441,'0'0,"0"25,0 25,-49 24,24-49,25 0,-25 49,0-24,0 24,1-24,24-1,-25 1,25 0,0-25,0-1,0 26,0-25,0 24,0 26,0-1,0 1,25-26,-25 1,0-25,49 24,-49-24,0 0,25 24,-25-73,0 48,0 1,-25 0,0-25,1 0,-1 0,0 0,25-25</inkml:trace>
  <inkml:trace contextRef="#ctx0" brushRef="#br0" timeOffset="214001.7633">5556 7987,'0'25,"0"-50,25 124,-25-74,0 50,0-51,0 51,0-1,0-24,0-1,0 1,0 0,0-1,0 1,0 24,0-49,0 0,0 0,0 24,25 1,0-50,-25 25</inkml:trace>
  <inkml:trace contextRef="#ctx0" brushRef="#br0" timeOffset="215248.5708">5779 7962,'25'0,"0"25,0-25,-25 25,25-25,-25 25,0 0,0-1,0 1,0 0,0 0,0 24,0-24,0 0,0 25,-25-50,0 0,0 0,0 0,1 0,-1 0</inkml:trace>
  <inkml:trace contextRef="#ctx0" brushRef="#br0" timeOffset="216328.0007">6276 8086,'-25'0,"25"25,-25 0,25 0,0 0,0-1,0 1,0 0,0 0,0 0,25-1,0-24,-1 0,-24-24,25-1,-25 0,0 0,0 0,0 1,0-1,0 0,0 0</inkml:trace>
  <inkml:trace contextRef="#ctx0" brushRef="#br0" timeOffset="216944.8127">6424 7789,'0'24,"25"51,0-1,-25-49,0 25,0-25,0 24,0 1,0-1,0-24,0 0,25 25,-25-1</inkml:trace>
  <inkml:trace contextRef="#ctx0" brushRef="#br0" timeOffset="218289.9108">6573 8012,'25'25,"0"0,0-1,-1-24,1 0,25 0,-1 0,1 0,-25 0,0-24,0 24,-25 24,0 1,24-25,-24 25,0 0,0 0,25 24,0-24,-25 0,0 0,25 49,-25-24,0-26,0 26,25 49,-1-74,-24 25,0-26,0 1,0 0,0 0,-24-25,-1 0,25-25,-25 0,-25 0,26-24,-26 24,50-25,-25 1,25 24,0-49,0 49,0-50,0 51,0-26,0 0,0 26,0-26,0 25,0 0,0 1,-25 24</inkml:trace>
  <inkml:trace contextRef="#ctx0" brushRef="#br0" timeOffset="218929.6643">7317 8111,'25'25</inkml:trace>
  <inkml:trace contextRef="#ctx0" brushRef="#br0" timeOffset="221272.7758">8384 7863,'0'-25,"0"50,25-25,-25 25,0 0,0-1,25-24,-25 25,0 0,0 0,24 0,-24 0,0 24,0-24,0 0,0 0,25-1,-25 1,0 0,0 0,0-50</inkml:trace>
  <inkml:trace contextRef="#ctx0" brushRef="#br0" timeOffset="222368.2741">8632 8062,'25'0,"-25"24,0 1,0 0,0 0,25 0,-25-1,0 1,24 0,1-25,0 0,0 0,-25-25,-25 0</inkml:trace>
  <inkml:trace contextRef="#ctx0" brushRef="#br0" timeOffset="223545.7497">8657 8037,'0'-25,"25"25,-25 25,24 0,1-25,-25 24,25 1,-25 0,0 0,25-25,-25 25,0-1,0 1,0-50</inkml:trace>
  <inkml:trace contextRef="#ctx0" brushRef="#br0" timeOffset="224960.5516">8731 8012,'25'0,"0"0,0 0,-1 0,1 0,-25 25,25 0,-25-1,0 1,25 0,-25 0,-25-25</inkml:trace>
  <inkml:trace contextRef="#ctx0" brushRef="#br0" timeOffset="226593.5261">8657 7987,'0'25,"0"0,0 0,25-1,-25 1,24 0,-24 0,25 0,-25-1,0 1,25-25,-25 25,0 0,0 0,0-50,0 0,0 0,0 0,0 1,0-1,0 0,0 0,0 0,25 25,-25-24,25 24,-1 0,1 0,0 0,-25 24,25-24,0 25,-25 0,24-25,-24 25,25-25,-25 25,25-1,-25 1,0 0</inkml:trace>
  <inkml:trace contextRef="#ctx0" brushRef="#br0" timeOffset="227368.1021">9054 8012,'0'-25,"25"25,-1 0,1 0,0 0,0 0,0 0,-1 0,-24 25,25 0,-25 0,0-1,0 1,0 0,0 0,0 0,0-1,-25-24,25-24,0-1</inkml:trace>
  <inkml:trace contextRef="#ctx0" brushRef="#br0" timeOffset="228119.3603">9327 7863,'0'25,"0"0,0-1,0 1,0 0,0 0,0 0,24-25,1 25,-25-1,25-24,-25 25,25-25,0 25,-1 0,1-25,0 0,-25-25,0 0</inkml:trace>
  <inkml:trace contextRef="#ctx0" brushRef="#br0" timeOffset="230040.7673">8409 7789,'0'-25,"0"0,25 25,-25 25,0 0,0-1,0 1,24 0,-24 25,0-26,0 1,25 0,-25 0,0 0,0 0,0-1,0 1,0 0,0 0,0 0,0-1,25 1,-25 0</inkml:trace>
  <inkml:trace contextRef="#ctx0" brushRef="#br0" timeOffset="234809.673">14635 7937,'25'25,"-25"0,24-25,-24 25,25 0,-25 0,25-1,-25 1,25-25,-25 25,0 0,25 0,-25 24,24-24,1-25,0 0,-25-25,0 0,0 1,25-1,-25 0,0 0,0 0,0 1</inkml:trace>
  <inkml:trace contextRef="#ctx0" brushRef="#br0" timeOffset="236217.5687">14759 7863,'0'25,"0"0,0-1,0 1,0 25,0-25,25 0,-25-1,24 26,-24-25,0 0,0-1,25 1,-25 0,25 0,-25 0,25-25,0 0,-1 0,1 0,0 0,0 0,-25-25,0 0,25 25,-25-25,0 0,0 1,0-1,0 0,0 0,0 0,0 1,0-1,0 0,0 0,0 0,0 50,0 0,24 0,-24 0,25 24,-25 1,0-25,25 24,-25-24,25 0,0 0</inkml:trace>
  <inkml:trace contextRef="#ctx0" brushRef="#br0" timeOffset="236759.5293">15329 8062,'25'0,"0"0,0 0,0 0,-1 0,1 0,0 0,0 0,24 0,-24 0,0 0,0 0,0 0</inkml:trace>
  <inkml:trace contextRef="#ctx0" brushRef="#br0" timeOffset="237317.9239">15379 8235,'0'25,"0"0,25-25,0 0,-1 0,1 0,0 0,25 0,-1 0,-24 0,-25-25</inkml:trace>
  <inkml:trace contextRef="#ctx0" brushRef="#br0" timeOffset="238000.7615">15900 7714,'25'0,"-1"0,-24 25,0 25,25-26,-25 1,25 50,0-51,-25 26,0 0,0-1,25 1,-25-25,24 0,-24-1,0 1</inkml:trace>
  <inkml:trace contextRef="#ctx0" brushRef="#br0" timeOffset="239318.9643">16247 7937,'25'0,"0"25,-25 0,24-25,-24 25,25 0,0 0,-25-1,0 1,0 0,0 0,0-50,0 0,0 0,0 1,0-1,0 0,0 0,0 0,0 0,0 1,0-1,0 0,25 0,0 0,0 25,-1 0,1 0,0 0,0 0,0 0,-25 25,24 0,1 25,-25-26,0 1,25-25,-25 25,0 0,0 0,0 0,0-1,25-24,-25 25,0 0,0 0,0 0,0-1,-25-24,0-24,25-1,0 0</inkml:trace>
  <inkml:trace contextRef="#ctx0" brushRef="#br0" timeOffset="240546.1977">16743 7863,'25'0,"0"0,0 0,-1 0,1 0,0 25,-25 0,0-1,0 1,0 0,0 0,0 0,0 0,0 24,-25-49,25 25,-25-25,25 25,-24-25,-1-25,25 0,0 0,0 1,0-1,0-25</inkml:trace>
  <inkml:trace contextRef="#ctx0" brushRef="#br0" timeOffset="241527.7585">16966 7739,'25'0,"-25"25,0 0,0-1,0 1,0 0,0 0,-25 0,25-1,0 1,0 0,0 0,0 0,0 0,25-1,0-24,-25 25,25-25,0 0,-1 0,26 25,-25-25,24 0,-49-25,-24 25,24-25,-25 25</inkml:trace>
  <inkml:trace contextRef="#ctx0" brushRef="#br0" timeOffset="243574.7113">20092 7913,'0'0,"-25"0,0 0,0 0,1 0,-1 0,0 0,25 24,0 1,0 0,0 0,0 0,0 0,0-1,0 26,0-25,0 0,0-1,0 1,25 0,0-25,-1 0,1-25,-25 0,0 1,0-1,0 0,0-25,0 26,0-26,0 0,25 1,-25 24,0 0,0-25,25 26,-25-1,0 0,0 0,0 0,0 1,0-1,0 50,0-1,0 26,0-25,0 24,0 1,0 0,0 24,0-24,0-1,0 1,0 0,0-26,0 26,0-25,0 24,0-24,0 0</inkml:trace>
  <inkml:trace contextRef="#ctx0" brushRef="#br0" timeOffset="244608.0471">20265 8012,'0'25,"25"-25,-25 25,25-25,-25 24,0 1,25 0,-25 0,25-25,-25 25,0-1,24 1,-24 0,0 0,25 0,-25-50,0 0,0 0,0 0,0-24,0-1,0 1,0 24,0 0,0 0,0 0,0 0,0 1,0-1,0 0,0 0</inkml:trace>
  <inkml:trace contextRef="#ctx0" brushRef="#br0" timeOffset="245264.1893">20687 8037,'25'0,"-25"25,25-25,0 0,-1 0,1 0,0 0,0 0,0 0,-25-25,24 25,1 0,0 0,-25-25</inkml:trace>
  <inkml:trace contextRef="#ctx0" brushRef="#br0" timeOffset="245871.1115">20687 8186,'0'24,"0"1,25-25,0 0,0 0,-1 0,51 0,-26 0,-24-25,0 25,0 0,0-24,-25-1,-25 25</inkml:trace>
  <inkml:trace contextRef="#ctx0" brushRef="#br0" timeOffset="247913.49">21754 7863,'25'0,"-1"0,1 50,-25-26,25 26,-25-25,0 0,0 49,25-49,0 25,-25-26,24 76,-24-76,25 26</inkml:trace>
  <inkml:trace contextRef="#ctx0" brushRef="#br0" timeOffset="248873.3061">21853 7789,'25'0,"0"0,-1 0,1 0,0 0,0 0,0 0,-1 0,-24 24,0 1,0 0,0 0,0 0,0-1,0 1,0 0,0 0,0 0,-24-25,-1 0,0 0,0 0,0 0</inkml:trace>
  <inkml:trace contextRef="#ctx0" brushRef="#br0" timeOffset="250249.4809">22275 7813,'-25'0,"25"25,0 0,0 0,0 0,0-1,0 1,25-25,-1 0,1 0,-25-25,0 1,0-1,0 0,-25 25,1 0,-1 0,25-25</inkml:trace>
  <inkml:trace contextRef="#ctx0" brushRef="#br0" timeOffset="251017.4685">22399 7590,'24'0,"-24"25,25 0,-25 0,0-1,25-24,-25 50,0-25,0 0,0-1,0 1,0 0,0 0,0 0,0-1,25 1,-25 0,0 0,25 0</inkml:trace>
  <inkml:trace contextRef="#ctx0" brushRef="#br0" timeOffset="252510.7053">22597 7813,'25'0,"-25"25,25-25,-1-25,1 25,-25 25,25-25,-25 25,0 25,0-26,25 1,-25 25,25 0,-25-26,0 26,0 0,0-1,0-24,25 25,24 49,-24-50,-25 26,25-1,0 1,-25-51,24 51,-24-26,0 1,25 0,-25-26,0 1,0 0,-25-25,1 0,-26-25,25 25,0-49,-24 24,24-25,0 50,0-25,-24-49,24 49,0-24,25 24,-25 0,25-49,-25 49,25 0,0 0,0-24,0 24,0 0,0-25,0 26,0-1,0 0,0 0,25 25,-25-25,25 25,-25-24,25-1,-25 0,25 25,-25-25,0 0,24 25,1-24,-25-1,0 0</inkml:trace>
  <inkml:trace contextRef="#ctx0" brushRef="#br0" timeOffset="256497.2107">2505 7739,'-25'0,"1"25,-1-25,0 25,0-1,25 1,0 0,-25-25,1 25,24 0,-25-25,25 24,0 1,-25 0,0 25,25-25,0-1,-25-24,25 25,0 0,0 0,0 0,0-1,0 1,0 0,0 0,0 0,0 24,0-24,25 0,0-25,-25 25,0-1,0 1,0 0,0 0,0 0,0-1,25-24,0 0,-1 25,26 0,-25-25,0 0,-25 25,24-25,1 0,0 0</inkml:trace>
  <inkml:trace contextRef="#ctx0" brushRef="#br0" timeOffset="257281.5322">2853 9773,'24'0,"1"25,0 0,0-25,-25 24,25 1,-1 0,1 0,0 0,0-1,-25 1,49 0,-49 0,25 0,-25 0,25-25,-25 24</inkml:trace>
  <inkml:trace contextRef="#ctx0" brushRef="#br0" timeOffset="258343.7922">3225 9773,'24'0,"1"0,0 25,-25 0,0-1,25-24,-25 25,0 0,25 0,-1 24,-24-24,25-25,-25-25,0 1,0-1,25 0,0 0,-25 0,0 1,25-1,-25 0,0 0,0 0,0 1,24 24,-24-25,0 0,25 0</inkml:trace>
  <inkml:trace contextRef="#ctx0" brushRef="#br0" timeOffset="260751.126">3473 9500,'0'-25,"24"25,1 0,0 0,-25 25,25-25,0 25,-25 0,24-25,-24 25,25-25,-25 24,25 1,0 0,-25 0,0 0,0-1,0 1,0 0,0 0,0 0,0-1,0 1,0 0,0 25,0-26,0 1,-25 0,0 0,25 0,0 0,-25-25,25 24,-24-24,-1 25,-25 0,25-25,1 25,-1 0,-25-25,25 24,1-24,-1 0,0 0,0 0,0 0,1 0,-1 0,0 0,0 0,0 0,1-24,-1-1,0 0,0 25,25-25,-25 25,25-25,-24 25,24-24,0-1,-25 25,0-25,0 0,0 0,25 0,-24 1,-1 24,25-25,-25 0,25 0,0 0,0 1,-25 24,25-25,0 0,0 0,0 0,0 1,0-1,0 0,0 0,25 0,-25 1,0-1,25 25,0-25,-25 0,24 0,1 25,0 0,0-24,0 24,-25-25,24 25,1 0,0 0,0-25,0 25,-1-25,26 25,0-25,-50 1,24 24,1 0,0 0,0 0,0 0,-1 0,1 0,0 0,-25 24,25-24,0 25,-1-25,1 25,0 0,-25 0,25-1,0 1,-50-25,0 0</inkml:trace>
  <inkml:trace contextRef="#ctx0" brushRef="#br0" timeOffset="263488.6676">3448 8136,'-25'-25,"0"25,25-25,0 1,-25 24,25-25,-24 25,24-25,-25 25,0 0,0 0,25-25,-25 25,25-25,-24 25,-1 0,0 0,0-25,0 25,1 0,-1 0,0-24,25-26,25 50,-25-25,-25 25,0 0,0 0,-24 0,24-25,0 25,0 0,-24-24,24 24,0 0,0 0,25-25,-24 25,-1 0,0 25,50-1,-50-24,0 0,-25 0,-49 0,99-24,-25 48,1-24,-1 50,0-25,0-25,25 25,-25-1,25 1,-49-25,-26-25,75 50,-24 0,24 0,0 0,0 0,-25-1,25 1,-25 0,25 0,0 0,-25-1,25 1,0 0,0 0,0 0,0-1,0 1,0 0,0 0,0 0,0-1,0 1,0 0,0 0,0 0,25 24,0-24,-25 0,0 0,25-25,-1 24,1-24,-25 25,25-25,-25 25,25-25,0 25,-1 0,26-1,-25-24,0 0,24 0,-24 0,0 0,0 0,-1 0,1 0,0 0,-25 25,50-25,-25 0,24 0,1 0,-25 0,-1 0,1 0,0 0,0 0,24 0,1 0,-25-25,0 25,-1-24,-24-1,0 0,25 25,0-25,-25 0,25 25,-25-24,25 24,-25-25,24 0,1 0,0 0,0 1,-25-1,25 0,-1 0,-24 0,25 25</inkml:trace>
  <inkml:trace contextRef="#ctx0" brushRef="#br0" timeOffset="265463.5341">4986 9575,'0'24,"0"1,0 0,-25-25,25 25,0 0,-25-1,25 1,-25 0,1 0,24 0,0 24,0-24,-25 25,25-1,0 1,0 0,0-1,0 1,0 24,0-24,0 24,0-24,0 49,25-49,-1-1,-24 26,25-26,0 26,-25-26,0 1,0-25,25 24,-25-24,0 0,25 24,-25-24,0 0,0 0,-25-25,0 25,25 0,-25-1,0 1,1-25,-1 0,0 0,0 0</inkml:trace>
  <inkml:trace contextRef="#ctx0" brushRef="#br0" timeOffset="271367.003">6102 10418,'25'0,"0"0,-1 25,1-25,-25 25,0-1,25-24,-25 25,25-25,0 0,-1 0,1 0,0 0,-25-25,0 1,25 24,-25-25,25 25,-25-25,0 0,0 0,0 1,24 24,-24-25,-24 25,24 25,0-1,-25-24,25 25,0 0,-25-25,25 25,0 0,0-1,0 1,0 0,0 0,0 0,0-1,0 1,25-25,0 0,-1-25,1 25,0-24,0-1,-25 0,0 0,0 0,25-24,-25 24,0 0,0 0,0 1,-25 24,0 0,25-25,-25 25,0 0,1 0,24 25,-25-25,25 24,-25-24,0 50,25-25,-25 0,25-1,-24 1,24 0,0 0,0 0,0-1,0 1,0 0,0 0,0 0,0-1,24 1,1-25,0 0,0 0,0 25,24-25,-24 0,25 0,-26 0,1 0,0 0</inkml:trace>
  <inkml:trace contextRef="#ctx0" brushRef="#br0" timeOffset="272217.6">6821 10319,'25'-25,"-25"0,0 0,25 25,0 0,-25 25,0 0,0 0,0 0,0-1,0 1,0 25,0-1,0 1,-25-50,25 50,0-26,0 1,-25 0,25 0,0 0,-25-25,25 24,0 1,0 0,0 0,-25 0,1-25,24-25,0 0,-25 25,25-25</inkml:trace>
  <inkml:trace contextRef="#ctx0" brushRef="#br0" timeOffset="272889.4219">6722 10393,'25'0,"0"25,-1-25,-24 25,25-25,0 0,0 0,-25 25,25-25,-25 24,25-24,-25 25,49 0,-49 0,25-25,-25 25,25-25,-25 24,25-24,-1 25,-24 0,-24-25</inkml:trace>
  <inkml:trace contextRef="#ctx0" brushRef="#br0" timeOffset="274968.7009">7069 10294,'0'0,"25"0,-25 25,0 0,25 24,-25-24,25 0,-25 0,0 24,0 1,25 49,-1-25,26 26,-50-26,0 0,0 1,25-26,-25 26,25-25,-1-1,-24-24,0 0,0-50,0-25,-24-24,24-1,0 26,0-26,-25 26,25 24,0-25,0 26,0-1,0 0,0 0,0 0,0 1,0-1,0 0,0 0,0 0,0 1,0-1,0 0,0 0,0 0,0 1,0-1,0 0,0 0,0 0,0 1,0-1,-25 0,25 0,0 0,0 1,25 24,0 0,-1 0,1 0,0 0,0 0,0 0,-1 0,-24 24,25 1,0-25,-25 25,25-25,-25 25,25 0,-25-1,0 1,0 0,0 25,0-26,0 1,0 0,0 0,-25 24,0-24,0-25,25 25,-49-25,-26 25,50 0,1-25,-1 0,0 0,0 0,0 0,1 0,-1 0,25-25</inkml:trace>
  <inkml:trace contextRef="#ctx0" brushRef="#br0" timeOffset="275462.3256">7937 10492,'25'0,"0"0</inkml:trace>
  <inkml:trace contextRef="#ctx0" brushRef="#br0" timeOffset="276519.899">8905 9971,'0'25,"0"0,0 0,0 25,0-1,25 26,-25-26,24 1,1-1,-25 1,0 0,0-26,25 1,-25 0,0 0,0 0,0-1,0 1</inkml:trace>
  <inkml:trace contextRef="#ctx0" brushRef="#br0" timeOffset="278030.3381">9178 10220,'0'24,"25"1,-1-25,-24 25,25-25,-25 25,0 0,25-25,-25 24,0 1,25 0,-25 0,25 24,-25-24,0 0,0 0,0-50,0 0,0 0,0 1,0-1,0 0,0 0,0 0,0 1,0-1,0 0,0 0,24 25,1 0,0 25,0 0,-25 0,25-25,-25 24,24 1,1 0,-25 0,0 0,0-1,25-24,-25 25,0 0,0 0,0 0</inkml:trace>
  <inkml:trace contextRef="#ctx0" brushRef="#br0" timeOffset="280449.5116">9599 10294,'0'0,"25"0,0 0,0 0,0 0,-1 0,-24 25,25 0,-25-1,25 1,-25 0,0 25,0-26,0 1,0 0,0 0,-25-25,25-25,0 0,0 0,0 1,0-1,0 0,0 0,0 0,0 1,0-1,0 0,0 0,0 0,0 1,0-1,0 50,25-1,-25 1,0 0,0 0,0 0,25-1,-25 1,0 0,0 0,25-25,-1 0,1 0,0 0,0 0,-25-25</inkml:trace>
  <inkml:trace contextRef="#ctx0" brushRef="#br0" timeOffset="286399.3416">15106 9723,'0'25,"0"0,0 0,0 24,0-24,25 0,-25 25,0-26,25 1,-25 0,24 25,1-25,0-1,-25 1,25-25,0 25,-1-25,-24-25,25 0,0 25,0-24,0-1,0 0,-25 0,0 0,0 0,0 1,24-1,1 0,-25 0,0 0,0 1,0-1,0 0,0 0,0 0,0 50,0 0,0 0,0 0,25 24,-25 1,25-1,-25 1,0-25,0 25,0-26,0 1,25-25,-25 25,0 0,0 0,0-1,0 1,0 0</inkml:trace>
  <inkml:trace contextRef="#ctx0" brushRef="#br0" timeOffset="287070.7034">15776 9872,'25'0,"-1"0,1 0,0 0,0 0,0 0,-1 0,1 0,0 0,0 0,0 0,-1 0,1 0,0 0,0 0</inkml:trace>
  <inkml:trace contextRef="#ctx0" brushRef="#br0" timeOffset="287606.6716">15850 10120,'25'0,"-25"25,25-25,0 0,-1 0,1 0,0 0,0 0,24 0,-24 0,0 0,0 0,-25-25,25 25,-25-24</inkml:trace>
  <inkml:trace contextRef="#ctx0" brushRef="#br0" timeOffset="288385.7828">16694 9475,'0'25,"0"0,24 0,-24 24,25 1,-25 0,0 24,0 0,25-24,0 0,-25-26,25 26,-25-25,0 0,24 0,-24 24,25-24,-25 25,0-1,25-24,0 0,-25 0</inkml:trace>
  <inkml:trace contextRef="#ctx0" brushRef="#br0" timeOffset="289431.0085">16966 9922,'25'0,"0"25,-25-1,25-24,-25 25,25-25,-1 25,1 0,0-25,0 25,0 0,-25 24,0-24,0 0,0 0,24-1,-24-48,0-1,0-25,0 1,0 24,0-25,0 25,0-24,0 24,0 0,25 25,-25-25,25 25,0 0,-25 25,25-25,-1 25,1 0,-25-1,25-24,-25 25,25-25,0 25,-1 0,-24 0,0 0,0-1,0 26,0-25,0 0,0-1,0 1,0-50</inkml:trace>
  <inkml:trace contextRef="#ctx0" brushRef="#br0" timeOffset="290855.0301">17810 9922,'-25'0,"50"0,0 0,-1 25,-24-1,25 1,-25 25,0-25,0 24,0-24,-25 25,1-25,-1 24,0-49,25-25,0 1,0-1,0 0,25-25,0 1,-1 24,-24 0,0 0,0 0,25 1,-25-1,0 0,0-25,25 26,-25-1,0 0,0 50,0 0,25-1,-25 1,0 0,25 0,-25 0,0-1,0 1,49 0,-49 0,25 0,0 0,0-25,-25-25</inkml:trace>
  <inkml:trace contextRef="#ctx0" brushRef="#br0" timeOffset="292679.8347">20365 9897,'24'0,"-24"-25,0 0,0 1,0-1,-24 25,-1 0,0 0,0 0,0 25,1-25,24 24,-25 1,25 0,0 0,0 0,0-1,0 1,25-25,-1 0,1 0,0 0,-25-25,25 1,0-26,-25 0,0 26,0-1,0-50,0 51,0-51,0 50,0 1,0-1,0 0,0 0,0 0,0 1,0 48,0 1,24 0,-24 0,0 24,0 1,25 0,-25-1,0-24,0 0,0 0,25-1,-25 1,0 0</inkml:trace>
  <inkml:trace contextRef="#ctx0" brushRef="#br0" timeOffset="293391.0946">20414 9550,'25'0,"0"0,0 0,-25 25,24-1,1 1,0-25,0 25,0-25,-25 25,24 0,-24-1,25-24,0 25,0 0,-25 0,25 0,-50-25</inkml:trace>
  <inkml:trace contextRef="#ctx0" brushRef="#br0" timeOffset="293881.7062">20712 9525,'0'25,"0"0,0 24,25 1,-25-25,0-1,0 1,0 0,0 0,25 0,-25-1,0 1,0 0</inkml:trace>
  <inkml:trace contextRef="#ctx0" brushRef="#br0" timeOffset="294505.1766">21059 9823,'25'0,"0"0,0 0,-1 0,1 0,0 0</inkml:trace>
  <inkml:trace contextRef="#ctx0" brushRef="#br0" timeOffset="295129.6016">21084 9996,'25'0,"0"0,-1 0,1 0,0 0,25 0,-26-25,26 25,0 0,-1-24</inkml:trace>
  <inkml:trace contextRef="#ctx0" brushRef="#br0" timeOffset="296737.6816">21208 9872,'25'0,"0"0,-1 0,26 0,0 0,-26-25,1 25,25 0,-25 0,-1 0,1 0,0 0,0 0</inkml:trace>
  <inkml:trace contextRef="#ctx0" brushRef="#br0" timeOffset="297465.2199">21282 10046,'0'25,"25"-25,0 0,0 0,0 0,-1 0,1 0,0 0,0 0,24 0,-24 0,0 0</inkml:trace>
  <inkml:trace contextRef="#ctx0" brushRef="#br0" timeOffset="298441.3037">22051 9773,'25'0,"0"0,-25 25,25 0,0-1,-25 1,24 25,1-1,-25 1,0 0,0-1,0 1,50 24,-25 1,-1-1,51-24,-75-1,0-24,25 0,-25-50,0 0</inkml:trace>
  <inkml:trace contextRef="#ctx0" brushRef="#br0" timeOffset="299505.9251">22175 9798,'25'0,"0"0,0 0,0 0,-1 0,1 25,0-25,-25 24,25 1,-25 0,0 0,0 0,0-1,0 1,0 0,0 0,0 0,0 0,-25-25,0 24,0-24</inkml:trace>
  <inkml:trace contextRef="#ctx0" brushRef="#br0" timeOffset="300896.6766">22523 9847,'0'25,"0"0,24-25,-24 25,0 0,0-1,25 1,-25 0,25 0,0-25,0 0,-25-25,0 0,0 0,0 1,0-1,0 0,0 0,0 0,0 1,-25 24</inkml:trace>
  <inkml:trace contextRef="#ctx0" brushRef="#br0" timeOffset="301224.4668">22597 9823,'-25'0</inkml:trace>
  <inkml:trace contextRef="#ctx0" brushRef="#br0" timeOffset="301569.3476">22572 9823</inkml:trace>
  <inkml:trace contextRef="#ctx0" brushRef="#br0" timeOffset="302728.6576">22845 9426,'0'25,"0"-1,0 1,0 0,0 0,0 24,0-24,0 0,0 0,0 0,0-1,0 26,0-25,0 0,0-1</inkml:trace>
  <inkml:trace contextRef="#ctx0" brushRef="#br0" timeOffset="304223.4648">22944 9723,'0'0,"25"0,0 25,0-25,0 0,-1 0,1 0,0 0,0 0,0 0,-1 0,-24 25,25-25,-25 25,25 0,0 24,0-24,-25 0,0 0,0-1,0 1,0 0,0 0,0 0,0 0,0-1,0 1,0 0,0 0,0 0,0-1,0 1,0 0,-25-25,0-25,25 0,-25-24,0 24,1-25,24 26,-25-26,0 0,25 25,0 1,0-1,-25 0,25 0,0 0,0 1,0-1</inkml:trace>
  <inkml:trace contextRef="#ctx0" brushRef="#br0" timeOffset="359791.4161">3150 11931,'0'25,"25"-25,-25 25,25-1,-25 1,0 0,25-25,-25 25,24-25,-24 25,0-1,0 1,25 0,0 0,-25 0,0-50,0 0,25-25,0 26,-25-1,24 0,-24 0,0 0,25 1,-25-1,25 25,-25-25,0 0,25 25,-25-25,0 1,-25 24</inkml:trace>
  <inkml:trace contextRef="#ctx0" brushRef="#br0" timeOffset="361678.6293">3398 11683,'-25'0,"1"0,-1-25,0 25,-25 0,26 0,-1 0,0 0,0 0,0 0,1 0,-1 0,0 0,0 0,25 25,-25 0,-49-25,49 25,-24-1,24-24,25 25,-25 0,25 0,0 0,0-1,0 1,0 0,0 0,0 24,0-24,25 50,0-26,-1 1,-24-25,25 49,25-49,-50 25,25-26,-1 26,1-50,0 50,0-50,-25 24,25 1,-25 0,24 0,1-25,0 49,0-49,0 25,-1-25,1 0,0 0,0 0,0 0,-1 0,1 0,0 0,49 0,-74-25,25 25,-25-24,25 24,-25-25,25 0,-25 0,0-49,25 74,-25-25,0-25,0 26,0-1,24 0,-24-25,0 1,0 24,0 0,0 0,0 0,0 1,0-1,0 0,0 0,0 0,0 1,0-1,0 0,0 0,-24 0,24 1,-25-1,0 0,0 0,0 0,25 1,-24-26,-1 25,25 0,-25 25,25-24,0-1,-25 0,0 25,25-25,-24 25,-1 0,0 25</inkml:trace>
  <inkml:trace contextRef="#ctx0" brushRef="#br0" timeOffset="363039.5626">4911 11931,'0'25,"0"24,0-24,0 25,0-1,0-24,0 25,0 0,0-26,25 51,0-26,25-24,-26 50,1-1,25 0,-50-49,25 74,-25-74,24 50,-24-51,25 26,-25-25,0 0,0-1,0 26,25-50,-50 0,0 0,1 0,-1 0,0 0,0 0,0-25,-24 0</inkml:trace>
  <inkml:trace contextRef="#ctx0" brushRef="#br0" timeOffset="367161.4233">6226 12427,'25'0,"0"-25,-50 25,74 0,-49 25,0 0,0 0,0 0,0 24,0-24,0 0,25-25,-25 25,0-1,25 1,-50-50,25 1</inkml:trace>
  <inkml:trace contextRef="#ctx0" brushRef="#br0" timeOffset="368410.6296">6052 12278,'0'25,"0"0,0 0,25-25,0 0,0 0,0 0,-1 0,1 0,0 0,25 0,-26 0,1 0,0 0,0 0,0 0,-1 0,1 0,0 0,0 0,0-25,24 0,-24 25,0 0,0 0,-1 0,-24-25,0 1</inkml:trace>
  <inkml:trace contextRef="#ctx0" brushRef="#br0" timeOffset="369702.6215">6573 12427,'25'25,"0"-25,0 25,-1 0,1-1,-25 1,25-25,0 25,-25 0,0 0,25-1,-25 1,0 0,0-50,0 0,0 1,0-1,0 0,0 0,0 0,0 1,0-1,24 25,-24-25,0 0,25 0,0 25,-50 0</inkml:trace>
  <inkml:trace contextRef="#ctx0" brushRef="#br0" timeOffset="370456.592">6995 12378,'25'0,"0"0,-25 24,0 1,24-25,-24 25,0 0,25 0,-25-1,0 1,25 0,-25 0,25 24</inkml:trace>
  <inkml:trace contextRef="#ctx0" brushRef="#br0" timeOffset="370999.633">7020 12179,'25'0,"-25"25</inkml:trace>
  <inkml:trace contextRef="#ctx0" brushRef="#br0" timeOffset="371734.6192">7565 12427,'25'0,"-25"25</inkml:trace>
  <inkml:trace contextRef="#ctx0" brushRef="#br0" timeOffset="373415.597">8235 11906,'0'25,"0"0,25-25,0 25,-25-1,25 1,-25 0,0 0,49 0,-49-1,0 26,50-25,-50 0,25 0,-1 24,-24-24,25 25,-25-26,25 26,-25-25,0 0,25-1,-50-24</inkml:trace>
  <inkml:trace contextRef="#ctx0" brushRef="#br0" timeOffset="374816.5969">8682 12229,'24'25,"-24"-1,25-24,0 25,-25 0,25-25,-25 25,25 0,-25-1,0 1,0 0,0 0,-25-50,25 0,0 0,0-24,0 24,0 0,0 0,0 1,0-1,25 0,-1 0,1 25,-25-25,25 25,0 0,0 0,-1 25,1-25,-25 25,25 0,0 0,0-25,-25 24,0 1,0 0,0 0,0 0,0-1,0 1,0 0,0 0,0 0,0-1</inkml:trace>
  <inkml:trace contextRef="#ctx0" brushRef="#br0" timeOffset="378735.4483">15404 11956,'25'0,"-25"25,0-1,0 1,0 25,24-1,-24 1,25-50,-25 25,0 0,0 0,25 24,0 1,24-1,-24-49,0 0,0 0,0 0,-1 0,-24-24,25 24,-25-25,0 0,0-25,25-24,25 24,-50 1,24 24,-24-25,0 25,25 1,-25-1,0 0,0 50,0 0,0-1,25 26,-25-25,0 24,25 1,-25 0,0-25,0-1,0 1,0 0</inkml:trace>
  <inkml:trace contextRef="#ctx0" brushRef="#br0" timeOffset="379330.3676">16073 12129,'0'0,"25"0,0 0,0 0,0 0,-1 0,26 0,-25 0,0 0,-1 0,-24 25,0 0</inkml:trace>
  <inkml:trace contextRef="#ctx0" brushRef="#br0" timeOffset="379783.3386">16173 12303,'24'0,"1"0,0 0,0 0,24 0,1 0,0-49,-25 49,-1 0</inkml:trace>
  <inkml:trace contextRef="#ctx0" brushRef="#br0" timeOffset="380951.3843">17214 11683,'0'25,"0"0,0-1,0 1,0 0,0 0,0 24,0-24,0 0,0 25,0-26,0 1,0 0,0 0,0 0,0-1,0 1,0 0</inkml:trace>
  <inkml:trace contextRef="#ctx0" brushRef="#br0" timeOffset="382082.4769">17512 11857,'25'0,"-25"24,25-24,-25 25,25-25,-25 25,0 0,0 0,0-1,0 1,0 0,0 0,0-50,0 0,0 0,0 1,0-26,0-24,0 49,0-25,49 25,-49 1,25 24,-25-25,25 25,0 0,-1 25,-24-1,25-24,-25 25,25-25,-25 25,0 0,0 0,0 24,0-24,0 0,0 24,0-24,0 0,0 0,0-50</inkml:trace>
  <inkml:trace contextRef="#ctx0" brushRef="#br0" timeOffset="383294.1466">18033 11757,'25'0,"0"0,-1 25,-24 0,0 0,25 0,-25-1,0 1,0 0,0 0,-25 0,25-1,0-48,0-1,0 0,0-25,0 26,50-51,-25 75,0-49,-1 24,-24 0,0 50,0 0,0-1,25 1,-25 0,0 0,25 0,0-25,-25 24,25 1,-25 0</inkml:trace>
  <inkml:trace contextRef="#ctx0" brushRef="#br0" timeOffset="385078.147">20613 11782,'0'0,"-25"-25,25 1,-25-1,25 0,-25 0,0 25,25-25,-24 25,-1 0,0 0,25 25,-25 0,25 0,0 0,0-1,0 1,0 0,0 0,0 0,0-1,25 1,0-25,0 0,-25-25,0 1,0-1,24-25,-24 1,0-26,0 50,25 1,-25-1,0-25,0 25,0 1,0-26,0 25,0 0,0 1,0-1,0 50,0-1,0 51,25-26,-25 1,0-25,0 74,0-74,0 0,25-1,-25 1,0 0</inkml:trace>
  <inkml:trace contextRef="#ctx0" brushRef="#br0" timeOffset="386705.6149">20762 11584,'0'-25,"24"25,-24 25,0 0,0-1,25-24,-25 25,25-25,-25 25,0 0,25 24,-25-24,25 0,-25 0,0-50,0 0,0 0,24 1,-24-1,0 0,25-25,-25 26,25-1,-25-25,0 25,0 1,0 48</inkml:trace>
  <inkml:trace contextRef="#ctx0" brushRef="#br0" timeOffset="388241.6546">21456 11534,'25'0,"0"0,24 0,1 0,-25 0,24 0,-24 0,0 0,0 0,0 0,24 0,-24 0,0 0,-25 25,-25-25,0 0</inkml:trace>
  <inkml:trace contextRef="#ctx0" brushRef="#br0" timeOffset="388818.1859">21580 11733,'-25'24,"50"-24,25 0,-1 0,51-24,-51-1,26 0,-26 25,-24-25,0 25</inkml:trace>
  <inkml:trace contextRef="#ctx0" brushRef="#br0" timeOffset="389478.566">22622 11460,'25'0,"-25"25,24-25,-24 49,0 1,25 24,-25-49,0 25,0-1,0 26,0-26,25-24,-25 0,0 24,0-73,0-26,-25 0</inkml:trace>
  <inkml:trace contextRef="#ctx0" brushRef="#br0" timeOffset="390384.5791">22696 11361,'25'0,"0"0,0 0,0 24,-1 1,1-25,-25 25,25 0,-25 0,0-1,0 1,0 0,0 0,0 0,-50 24,26-49,-1 25,0-25,25-25,0 0,0 1</inkml:trace>
  <inkml:trace contextRef="#ctx0" brushRef="#br0" timeOffset="391351.9016">23093 11385,'-25'0,"25"25,0 0,0 0,0 0,0-1,0 1,0 0,25 0,0 0,0-25,0 0,-1 0,1 0,0 0,-25-25,0 0,0 0,0 0,0 1,0-1,0 0,0 0,-25 25,0 0,1 0,-1 0,0 0,50 0</inkml:trace>
  <inkml:trace contextRef="#ctx0" brushRef="#br0" timeOffset="392104.3159">23440 11112,'0'25,"0"0,0 0,0 25,0 24,0-49,0 49,0-49,25 0,-25 0,0-1,0 1,0 0,0 0,0 0,0-1,0 1,0 0</inkml:trace>
  <inkml:trace contextRef="#ctx0" brushRef="#br0" timeOffset="393193.2594">23540 11485,'24'0,"1"0,0 0,0 0,0 0,-1 0,-24-25,25 0,25 0,-1-24,-24 24,0-25,0 50,0 0,0 25,-25 0,24 24,1 1,-25-25,0 0,25 49,-25-24,0-1,25 26,-25-26,25 26,-25-26,0 1,0 24,0-24,0 24,0-49,24 0,-24 0,0 0,0-1,0 26,0-25,0 0,-24-1,-1 1,0-50,0 25,25-24,-25-26,25 0,0-24,-24-25,24 24,0-24,-25 49,25 1,0 24,0-49,0 49,0-50,0 51,0-1</inkml:trace>
  <inkml:trace contextRef="#ctx0" brushRef="#br0" timeOffset="393430.5075">24209 11509</inkml:trace>
  <inkml:trace contextRef="#ctx0" brushRef="#br0" timeOffset="395433.4492">3225 13667,'0'25,"0"0,24-25,-24 25,25 0,-25-1,25 1,-25 0,0 0,25 0,-25-1,25-24,-1 0,-24-24,0-1,0 0,0 0,0 0,25 25,-25-24,0-1,25 0,-25 0,25 0,0 25</inkml:trace>
  <inkml:trace contextRef="#ctx0" brushRef="#br0" timeOffset="395952.442">3646 13742,'0'25,"25"-1,-25 1,0 0,0 0,0 0,0-1</inkml:trace>
  <inkml:trace contextRef="#ctx0" brushRef="#br0" timeOffset="397711.5641">3770 13395,'-24'0,"24"-25,-25 25,25-25,-25 25,0-25,0 0,0 25,1 0,24-24,-25 24,0 0,0 0,0 0,1-25,-1 25,0 0,0 0,0 0,1 0,-1 0,-25 0,25 0,1 0,-1 0,0 25,0-25,25 24,-25 1,1-25,24 25,-25-25,25 25,0 0,0-1,0 1,-25-25,25 25,0 0,0 0,0-1,0 1,0 0,0 0,0 24,0 1,0-25,0 24,0-24,0 0,0 0,0 0,0-1,0 1,25 25,24-1,-49-24,50 25,-25-25,-25-1,25 1,-1-25,-24 25,25 25,25-1,-25-24,-1-25,1 0,25 25,-25-25,-1 25,26-25,0 0,-1 0,-24 0,25 0,-1 0,26 0,-50 0,-1 0,1 0,0 0,0 0,0 0,-25-25,24 0,-24 0,25 25,-25-25,25 1,-25-1,0-25,25 50,-25-25,0 1,25-1,-25 0,0-49,0 49,24 25,-24-25,0 0,0 0,0-24,0-1,0 1,0 24,0-25,0 1,0-1,0 25,0 0,0 1,-24-1,24 0,-25 25,25-25,-25 0,-25 1,50-1,-24 0,24 0,-25 25,0-25,0 25,-49-24,49-1,0 25,0 0,1 0,-1 0,0 0,0 0,0 0,0 0,25 25,0-1,0 1,0 25</inkml:trace>
  <inkml:trace contextRef="#ctx0" brushRef="#br0" timeOffset="398998.9443">5730 13419,'-25'0,"0"25,0 0,1 0,24 0,0-1,-25 1,25 0,-25 25,0-1,0 1,25-25,-24 24,24 1,-25-1,25-24,0 25,0-1,0 1,0 0,0-1,0 1,0-25,0 49,0-49,0 0,0 0,0-1,0 1,0 0,0 0,0 0,0-1,0 1,0 0,-25-25,0 0,0 0,1 0,-1 0,-25 0,1 25,-26-25,50 0,1 0,-1 0,25-25,25 0</inkml:trace>
  <inkml:trace contextRef="#ctx0" brushRef="#br0" timeOffset="401976.5984">5159 11807,'-24'0,"-1"0,0 0,0 0,0 0,1 0,-1 0,0 0,0 0,0 0,1 25,24 0,-25-1,25 1,-25 0,25 0,-25-25,25 25,0-1,25-24,-25 25,0 0,0 0,25 0,0 24,-25 1,24 0,1-1,0 1,-25-25,25-1,-25 1,0 0,0 0,25-25,-25 25,0-1,24-24,-24 25,25 0,-25 0,0 0,0-1,25 1,-25 0,0 0,0 0,0-1,0 1,0 0,0 0,0 0,0-1,0 1,0 0,0 0,-25 0,0-1,1 1,-1-25,25 25,-25-25,0 0,0 0,1 0,-1 0</inkml:trace>
  <inkml:trace contextRef="#ctx0" brushRef="#br0" timeOffset="423639.7996">9351 12179,'0'25,"0"0,25-25,0 25,0-1,-25 1,0 0,25 0,-25 0,0-1,0 1,0 0,0 0,0 0,0-1,-25-24,0 25</inkml:trace>
  <inkml:trace contextRef="#ctx0" brushRef="#br0" timeOffset="426622.5302">9674 12278,'-25'-24,"0"24,0 24,1-24,24 25,0 0,-25 0,25 0,0-1,-25-24,25 25,0 0,0 0,0 0,0-1,0 1,25-25,0 0,-1 0,1 0,0 0,-25-25,25 25,0 0,-1 0,-24-24</inkml:trace>
  <inkml:trace contextRef="#ctx0" brushRef="#br0" timeOffset="428072.5723">9500 12551,'0'25,"0"0,0 0,-25-25,1 0,-1-25,0 25,0-25,0 25,25-25,-24 25</inkml:trace>
  <inkml:trace contextRef="#ctx0" brushRef="#br0" timeOffset="435006.8395">6821 14114,'0'25,"0"-1,0 1,0 25,0-25,25-1,-25 26,0 0,0-25,0-1,25 51,0-26,-25-24,0 0,0-50</inkml:trace>
  <inkml:trace contextRef="#ctx0" brushRef="#br0" timeOffset="435550.5562">6573 13940,'0'25,"0"0</inkml:trace>
  <inkml:trace contextRef="#ctx0" brushRef="#br0" timeOffset="436657.3416">6573 13990,'0'25,"25"-25,0 0,0 0,24 0,26 0,-1 0,-24 0,-1 0,-24 0,0 0,0 0,-25-25</inkml:trace>
  <inkml:trace contextRef="#ctx0" brushRef="#br0" timeOffset="437743.3013">7144 14163,'25'0,"-1"0,-24 25,25-25,-25 25,50 0,-25 0,-25-1,24-24,-24 25,25-25,-25 25,25 0,-25 0,0 0,25-1,-25-48,0-26,0 0,0 25,0 1,0-1,0 0,25 0,-25 0,24 25</inkml:trace>
  <inkml:trace contextRef="#ctx0" brushRef="#br0" timeOffset="438401.7498">7714 14188,'0'25,"25"25,0-26,-25 1,0 0,25 0,-25 0,0 0</inkml:trace>
  <inkml:trace contextRef="#ctx0" brushRef="#br0" timeOffset="438894.9784">7714 13990,'25'0,"0"25</inkml:trace>
  <inkml:trace contextRef="#ctx0" brushRef="#br0" timeOffset="439703.5628">8161 14312,'0'25,"25"-25,-1 0,1 0</inkml:trace>
  <inkml:trace contextRef="#ctx0" brushRef="#br0" timeOffset="441320.5613">8830 14287,'-24'25,"73"0,-24-25,0 0,-25-25,25 0,-1 25,-24-24,25-1,-25 0,0 0,-25 25,1 0,-1 0,0 0,0 0,-24 0,49 25,0 0,0 0,0-1,0 1,0 0,0 25,-25-50,74 0,-73-75,24 50,24 25,1 0,25-49,-25 49</inkml:trace>
  <inkml:trace contextRef="#ctx0" brushRef="#br0" timeOffset="443111.5598">8657 14263,'25'24,"-25"1,0-50,0 50,-25-25,25 25,-25-75,0 50,50 0,0 0,0 0,-1 0,1 0,-25-24,25 24,0 0,0-25,-1 25,-24-25,25 0,-25 0,25 25,-25-24,-25-1,0 25,1 0,-1 0,0 0,0 0,0 25,25-1,0 1,0 0,0 0,0 0,0-1,0 1,0 0,0 0,25 0,-25 0,50 24,-25-24,-1-25,-24 25,25-25,-25 25,25-25,0 0,0 0,-1 0,1 0,25-25,0 0,-26 25,1 0,-25-25,-25 0</inkml:trace>
  <inkml:trace contextRef="#ctx0" brushRef="#br0" timeOffset="443896.6702">9500 14064,'0'25,"0"0,0 0,0-1,0 1,0 0,0 0,0 24,0-24,-25 25,1 24,-1-49,25 50,-25-75,25 24,-25 1,25 0,-25-25,25-25,-24 25,24-25</inkml:trace>
  <inkml:trace contextRef="#ctx0" brushRef="#br0" timeOffset="444561.1902">9351 14213,'25'0,"0"25,0 0,-25-1,25 1,-1 0,1 0,0-25,-25 25,25 0,0-1,-25 1,24 0,-24 0</inkml:trace>
  <inkml:trace contextRef="#ctx0" brushRef="#br0" timeOffset="445271.2856">9773 14064,'25'25,"0"25,-25-26,0 26,24-50,-24 25,0 24,0-24,0 0,0 25,25-1,-25 1,25 0,-25-1,25 1,-25 24,25-49,-25 0,24 49,-24-49,25 25,0-26,0 26,-25 0,0-26,0 1,-25-25,25-25</inkml:trace>
  <inkml:trace contextRef="#ctx0" brushRef="#br0" timeOffset="446607.7795">9847 14039,'25'0,"0"0,0 0,0 0,-1 0,1 0,-25 25,25-25,0 25,0 0,0-25,-25 25,0-1,24 1,-24 0,0 0,0 0,0-1,-24 26,-1-25,0-25,0 0,25 25,-25 0,0-25,1 0,-1 0,0 0,0 24,0-24,1 0,-1 0,0 0</inkml:trace>
  <inkml:trace contextRef="#ctx0" brushRef="#br0" timeOffset="449080.7037">14585 13990,'0'25,"0"-1,25-24,-25 25,0 0,25 0,-25 0,0-1,0 1,0 0,0 0,25 0,-25-1,0 1,0 0,0 0,0 0,0 0,0-1,0 1,0-50,49 1,-49-26,25 50,-25-25,25 0,-25 0,25 1,-25-1,24 25,-24-25,25 25,0 0,0 0,0 0,-1 0,1 25,-25 0,25-25,-25 24,25 26,-25-25,0 0,0 24,0-24,0 0,-25 0,0-25,0 0,-24 0,24 0,0 0,0 0,1 0,24-25,-25 25,25-25,-50 0,50 1,-25 24,25-25,25 0</inkml:trace>
  <inkml:trace contextRef="#ctx0" brushRef="#br0" timeOffset="450818.1381">15156 14213,'0'25,"0"0,0-1,24-24,1 0,0 0,0 0,0 0,-25-24,24 24,-24-25,0 0,25 25,0 0,0 25,-25 0,0 24,0-24,0 25,25 24,-25-24,0 49,0 0,0-24,0-26,25 26,-1-1,1-24,-25-1,0-24,0 0,25 0,-25-1,-25-24,25-24,-25-1,1 25,24-25,-25 25,25-25,-25 0,25 1,-25-1,0 25,-24-75,24 51,25-1,0-25,0 1,0 24,0 0,0 0,0 0,0 1,0-26,25 50,-25-25,0 0,0 1,0-1,0 0,24 25,-24-25</inkml:trace>
  <inkml:trace contextRef="#ctx0" brushRef="#br0" timeOffset="452014.5393">16570 14213,'0'-25,"-25"25,0 0,0 0,0 0,1 25,-1-25,0 25,0 0,25-1,0 1,0 0,-25-25,25 25,0 0,0 0,0-1,25 1,-25 0,25-25,0 0,0 0,-1 25,1-25,0 0,0 0,24-25,-24 0,25 0</inkml:trace>
  <inkml:trace contextRef="#ctx0" brushRef="#br0" timeOffset="453639.3183">16793 13965,'0'25,"0"0,0-1,0 1,0 0,0 49,25-49,-1 25,-24-25,0-1,0 1,0 0,0 0,0 0,25 0,-25-1,0 1,0-50,0 1,0-1,0 0,0 0,0-25,0 1,0 24,0 0,25 25,0 0,0 0,-1 0,-24 25,25-25,0 25,-25 0,25-1,-25 1,0 0,0 0</inkml:trace>
  <inkml:trace contextRef="#ctx0" brushRef="#br0" timeOffset="455313.5457">17190 14188,'24'0,"1"0,0 0,0 0,0 0,-1 0,1 0,0 0,0 25,-25 0,25 0,-1-25,-24-25,25 25,-25-25,-25 25,25 25,0 0,-24-25,24 24,0 1,-25-25,0 25,25 0,-25-25,0 25,1-25,-1 0,0 0,0 0,0 0,1 0,-1 0,0 0,25-25,0 0,0 0,-25 0,25 1,0-1,0 0,0 0,25 25,-25-25,25 25,0 0,-1 0,1 0,0 0,-25 25,25-25,24 50,-24-50</inkml:trace>
  <inkml:trace contextRef="#ctx0" brushRef="#br0" timeOffset="456488.4118">17636 14114,'25'0,"0"25,-25-1,25-24,-25 25,0 0,0 0,0 0,0-1,24 26,-24-25,0 0,0 0,0-1,0-48,0-1</inkml:trace>
  <inkml:trace contextRef="#ctx0" brushRef="#br0" timeOffset="457064.544">17587 13915,'0'25,"24"0</inkml:trace>
  <inkml:trace contextRef="#ctx0" brushRef="#br0" timeOffset="460457.5876">18033 14163,'-25'0,"25"25,-25 0,1-25,24 25,0 0,0-50,0 0,0 0,24 0,-24 1,25 24,-25-25,25 25,0-25,0 25,-1 0,1 0,-25-25,25 25,-50 0,0 0,25 25,-24-25,-1 0,0 0,25 25,-25-25,0 25,1-25,24 24,-25-24,0 25,25 0,0 0,0 0,0-1,0 1,0 0,0 0,25 0,0 0,-1-25,-24 24,25-24,0 0,0 0,0 0,-1 0,1 0,0 0,-25-24,25 24,0 0,-25-25,24 25,1-25,-25 0,-25 25</inkml:trace>
  <inkml:trace contextRef="#ctx0" brushRef="#br0" timeOffset="462246.5288">18430 14238,'25'0,"-1"0,1 0,0 0,0 0,-25-25,25 0,0 0,-1 1,1 24,-25-25,25 0,-25 0,0 0,0 1,0-1,-25 25,0 0,25 25,-24-25,24 24,-25-24,0 25,25 0,-25 0,25 0,0-1,0 1,0 0,0 0,0 0,0-1,0 1,25-25,-25 25,25-25,0 0,-1 0,1 0,0 0,0 0,0 0,-1 0,-24-25,25 25,0 0,-25-25,0 1</inkml:trace>
  <inkml:trace contextRef="#ctx0" brushRef="#br0" timeOffset="462743.4887">19273 14163,'25'25</inkml:trace>
  <inkml:trace contextRef="#ctx0" brushRef="#br0" timeOffset="471759.4934">21630 13419,'-25'0,"25"25,0 0,0 0,0 0,-25-25,25 24,-25 1,25 0,-25-25,25 50,-24-1,-1-24,0 0,25 74,-25-49,25 24,0-24,0 24,0 0,0 50,0-24,0 73,0-73,25 48,0-48,49-26,1 124,-51-123,51-1,-25 26,24-51,-49 1,0-50,-1 0,1 0,-50-25</inkml:trace>
  <inkml:trace contextRef="#ctx0" brushRef="#br0" timeOffset="474217.8199">22324 13841,'0'25,"0"0,0-1,0 1,25 50,-25-51,0 1,0 25,0-1,0-24,0 25,0 24,0-49,0 50,0-26,0 1,0-25,0 24,0 1,25-25,-25-1,25 1,-25-50,0-24,0 24,0 0,0-24,0-1,0-24,0 24,0 25,0-25,0 1,0 24,0 0,0-24,0 24,0 0,0 0,0 0,0 1,0-1,0 0,24 0,-24 0,0 1,0-1,25 0,-25 0,0 0,0 1,0-1,25 25,-25-25,25 25,0 0,-1 0,1 0,0 0,-25-25,25 50,-50-25,25 25,25-25,-25 25,0-1,0 1,0 0,0 0,0 0,0-1,0 1,-25 0,25 0,0 0,-25-1,25 1,-25 0,1-25,24 25,-25-25,0 25,0-1,0 1,1-25,-1 0,25-25,25 25,-1 25,1-25,-25 25,25-25,0 50,0-50,-25 24,49 51,-49-50,25 0,-25-1,25-24,-25 25,25-25,-25 25,24-25,-24 25,25 0,0-1,0-24,25 25,-26-25,26 25,0 0,-26-25,-24-25</inkml:trace>
  <inkml:trace contextRef="#ctx0" brushRef="#br0" timeOffset="475585.5646">23068 14486,'25'0,"0"25,0-25,0 0,-1 0,1 0,0 0,0 0,-25-25,0 0,0 0,25-24,-25 24,0 0,-25 25,0-25,0 25,0 0,25 25,0 0,0 0,0 0,0-1,0 1,0 0,0 0,25-25,0 0,0 0,0 0,-1 0,1 0,25 0,-1 0,1 0,-25 0,-25-25,0 0</inkml:trace>
  <inkml:trace contextRef="#ctx0" brushRef="#br0" timeOffset="476255.3626">23515 14263,'0'24,"0"1,0 0,0 25,0-25,0-1,-25 51,25-26,0 1,0 0,0-1,0 1,0 49,0-49,0 24,0 0,0-24,0 0,0-26,0 1,0 0,0-50,0 0,0-24</inkml:trace>
  <inkml:trace contextRef="#ctx0" brushRef="#br0" timeOffset="477432.4838">23540 14238,'24'-25,"1"25,0 0,0-25,0 25,-1 0,-24 25,25-25,0 25,0 0,-25-1,25 1,-25 0,24-25,-24 25,0 0,0 0,0-1,-24 1,-26 0,50 0,-25-25,0 0,1 25,-1-25,0 0,0 0,0 0,1 0,-1 0,0 0,0 0,25-25</inkml:trace>
  <inkml:trace contextRef="#ctx0" brushRef="#br0" timeOffset="478689.9849">23912 14263,'25'0,"-1"0,1 0,0 0,0 0,0 0,-1 0,1 0,0 0,0-25,0 0,-1 0,-24 0,-24 1,-1 24,0 0,0 0,0 0,1 24,24 1,-25 0,25 0,0 0,0-1,0 1,0 0,0 0,0 0,0 0,0-1,25-24,-1 0,-24 25,25-25,0 0,0 0,-25-25,0 1,25-1</inkml:trace>
  <inkml:trace contextRef="#ctx0" brushRef="#br0" timeOffset="481023.3933">24507 14188,'0'-25,"0"1,-25-1,0 25,1 0,-1 0,25 25,0-1,0 1,0 0,0 0,0 0,0-1,0 1,25-25,-1 0,1 0,-25-25,25 25,-25-24,0-1,0 0,25 25,-25-25,0 50,0 0,0 0,25-1,-25 1,24 0,-24 0,25-25,0 0,0 0,-25-25,25 0,-25 0,0 1,0-1,24 0,-24 0,0 0,0 1,0-1,0 0,0-25,0-24,0 49,0 0,0-24,0 24,0 0,0 0,0 1,0-1,0 0,0 0,0 50,0 0,0 0,0-1,0 1,0 25,0-1,0 1,0-25,0 0,0-1,25 1,-25 0,50 25,-50-26,49 26,-49-25,25 0,0-25,0 0,0 0,0 0,-1-25,1 0,-25 0,0 0,-25 25</inkml:trace>
  <inkml:trace contextRef="#ctx0" brushRef="#br0" timeOffset="481654.5096">24532 14015,'25'0,"-1"0,1 0,25 0,24 0,1 0,-1 0,1-25,-51 25,1 0</inkml:trace>
  <inkml:trace contextRef="#ctx0" brushRef="#br0" timeOffset="486495.8009">25226 14089,'0'25,"25"0,0-25,-25 24,25-24,0 0,24 0,1 0,-25 0,-1 0,-24-24,0-1,0 0,0 0,0-24,0 24,-24 25,-1 0,0 0,-25 0,26 0,-51-25,50 25,1 0,24 25,0 0,0-1,0 1,24 0,1 25,0-26,-25 1,74 25,-49-50,25 0,-25 0,-1 0,1 0,-25 25,25-25,-25 24,25-24,0 0,-1 0</inkml:trace>
  <inkml:trace contextRef="#ctx0" brushRef="#br0" timeOffset="487911.7709">25896 14039,'0'-24,"-25"24,0 0,-49 0,49 0,25 24,-25-24,25 25,0 0,0 0,0 0,0-1,0 1,0 0,0 0,0 0,0-1,25-24,0 0,0 0,0 0,-1 0,1-24,0 24,-25-50,25 0,25 1,-50 24,0-25,24-24,1 74,-25-25,0-24,0-1,25 0,-25 26,0-26,0 25,0 0,0 1,25 24,-25 24,25-24,-25 25,0 0,24 25,-24-26,0 26,25 0,-25-26,0 26,0 0,25-1,-25 1,25-25,-25-1,0 26,25-25,-1-25,-24 25,0-1,0 1,0 0,0 0,-24-25,-1 0</inkml:trace>
  <inkml:trace contextRef="#ctx0" brushRef="#br0" timeOffset="488790.7365">26293 13568,'0'-25,"25"25,0 25,-1 0,1 25,0-26,0 26,24 0,-24 24,0-49,0 49,-25-49,25 74,-25-24,0-1,0 0,0-24,0-25,0 74,0-49,0 24,-25-24,0-25,25 24,-25-24,0 0,1 24,-1-49,25 25,-25-25,25 25,-25 0,0-25,1 0,-1 0,-50 0</inkml:trace>
  <inkml:trace contextRef="#ctx0" brushRef="#br0" timeOffset="490585.5422">2729 15726,'0'25,"24"-25,1 25,0-25,-25 25,25-25,0 24,-1 1,1 0,-25 0,25 24,0-49,-25 25,0 0,0 0,25-25,-25 25,0-50,0 0,49-25,-24 26,-25-1,0 0,25 0,-25 0,25 1,-25-1</inkml:trace>
  <inkml:trace contextRef="#ctx0" brushRef="#br0" timeOffset="492310.4271">3175 15577,'0'-24,"0"-1,0 0,-25 0,0 25,1 0,-1-25,0 25,0 0,25-24,-25 24,1-25,-1 25,0 0,0 0,0 0,1 0,-26 0,25 0,-24 0,-26 0,25 0,-24 0,24 25,1-25,24 0,25 24,0 1,0 0,-25-25,25 25,0 0,-25-1,25 26,0 0,0-26,0 26,0 0,0-26,0 1,0 0,0 25,25 24,0-24,-25-26,0 1,25 0,0 25,-1-50,1 24,0 26,25 0,-26-26,26 26,0-25,-1 25,26-26,-26-24,26 25,-26-25,1 25,0-25,-26 0,1 0,0 0,0 0,0 0,24 0,26-50,-26 26,-49-1,25 25,-25-25,25 25,-25-25,25 0,-25 0,0 1,0-1,0 0,0 0,0-24,0 24,0 0,0-25,0 26,0-1,0 0,0 0,0 0,0 1,0-1,0 0,-25 25,25-50,0 26,-25 24,25-25,0 0,-25 0,0 0,25 1,0-1,-24 25,24-25,-25 25,25-25,-25 25,0-25,25 1,-25 24,25-25,0 0</inkml:trace>
  <inkml:trace contextRef="#ctx0" brushRef="#br0" timeOffset="494168.5029">2828 15751,'-25'0,"25"25,0 0,0-1,25 1,-25 0,25 0,-25 0,24-1,1 1,-25 0,25 0,-25 0,25-1,0-24,-1 0,1 0,0-24,-25-1,25 25,0-25,-1 0,1 0,0 1,-25-1,25 25,-25-25,0 0,25 0,-25 1,0-1,24 0,-24 0,25 25</inkml:trace>
  <inkml:trace contextRef="#ctx0" brushRef="#br0" timeOffset="495720.0284">3225 15776,'0'25,"0"-1,-25-24,25 25,0 0,-25-25,0 25,0 0,25-50,0 0,0 0,0 0,25 1,0-1,-25 0,25 0</inkml:trace>
  <inkml:trace contextRef="#ctx0" brushRef="#br0" timeOffset="497023.5595">2729 15627,'0'25,"0"0,24-1,1-24,-25 25,0 0,25-25,-25 25,0 0,25-25</inkml:trace>
  <inkml:trace contextRef="#ctx0" brushRef="#br0" timeOffset="501369.2048">5358 15056,'0'25,"-25"-25,25 25,0 0,-25-25,25 25,-25-1,25 26,-24-25,-1 0,25 49,-25-74,0 0,25 25,-25 25,50 49,-99-149,49 50,25-25,0-24,0 74,25 49,0-24,-25-1,24 26,-24-51,25 51,-25-50,0 24,25 1,-25-25,0-1,0 1,0 0,25 25,-25-26,0 26,0 0,0-26,49-24,-24 0,-50 25,1 25,-1-50,0 25,0-25,0 0,1 0,-1 0,-25 0,1 0,-26 0,26 0,24 0,0 24,0-24,0 0,25 25,0-50,-25 25,1 0,24-24</inkml:trace>
  <inkml:trace contextRef="#ctx0" brushRef="#br0" timeOffset="503784.0122">6052 15627,'0'-25,"0"50,0 0,0 24,0-24,0 0,0 49,0-24,0-25,0 0,0 24,25-24,-25 0</inkml:trace>
  <inkml:trace contextRef="#ctx0" brushRef="#br0" timeOffset="506337.4746">6127 15577,'0'25,"25"-25,24 0,-24 0,49 0,-24 0,0 0,-26 0,1 0,0 0,0 0,0 0,24 0,-24 0,49 25,-49-25,25 0,-1 0,1 0,25 0,-51 0,1 0,0 0,0 0,0 0,-1 0,1 0,25 0,-25 0,24 0,-24 0,-25 25,0 0,0-1,0 1,0 0,0 0,0 24,0 1,0 0,0-1,0 1,0-25,-25 24,0-24,25 25,0-1,-24 1,24-25,-25 24,25-24,0 0,-25 25,25-26,0 1,0 0,0 0,-25-25,0 0,1 0,-26 0,25 0,0 0,1 0,-1 0,-25-25,25 25,-24 0,24 0,-50-25,-24 0,0 25,0-24,24-1,26 25,-50-25,49 25,25 0,0 0,1-25,-1 0,25 50,-25 0,25 25,0-1,25-74,-25-24,49-26,-49 26,0 24,0-25,0 25,-24 1,24-1,0 0,0 0,0 0,24 25,-24-24,25 24,0 0,-25-25,25 25,0 0,-50-25,25 50,-75-50,51 25,98 74,-99-74,25-24,25 24,25 0</inkml:trace>
  <inkml:trace contextRef="#ctx0" brushRef="#br0" timeOffset="507233.1416">7863 16049,'0'24,"0"1,-25-25</inkml:trace>
  <inkml:trace contextRef="#ctx0" brushRef="#br0" timeOffset="510182.6416">8632 15900,'0'25,"0"-1,0 1,0 0,0 0,0 0,0-1,0 1,0 0,0 0,0 0,0-1,0 1,0 0,25 0</inkml:trace>
  <inkml:trace contextRef="#ctx0" brushRef="#br0" timeOffset="511951.5081">8756 15949,'25'0,"0"0,-25 25,0 0,0 0,0 0,24-25,-24 24,0 1,0 0,0 25,0-26,0 1,0 0,0 0,-24-25,24-25,-25 0,25 0,0 1,0-1,0 0,0 0,0 0,0 1,0-1,0 0,25 25,-25-25,0 0,24 25,1 0,0 0,0 0,0 0,-1 0,1 0,0 25,0 0,0 0,-25 24,0-24,25-25,-25 25,0 0,0 0,0-1,0 1,0 0</inkml:trace>
  <inkml:trace contextRef="#ctx0" brushRef="#br0" timeOffset="513233.1661">9302 15999,'25'0,"-25"25,24 0,-24-1,0 1,0 0,0 0,25-25,-25 25,25-1,-25 1,0-50,0 1,0-1,0 0,25-25,0 26,-25-1,24 25,-24-50,0 25,25 1,-25-1,25 25,-25-25</inkml:trace>
  <inkml:trace contextRef="#ctx0" brushRef="#br0" timeOffset="514550.775">9624 16049,'25'0,"0"0,0 0,-1 0,1 0,0-25,0 25,0-25,-25 0,0 0,0 1,-25 24,0 0,0 0,0 0,1 0,24 24,0 1,0 0,0 0,0 24,0-24,0 0,24 0,1 0,0-1,0-24,0 0,-1 0,1 0,-25-24</inkml:trace>
  <inkml:trace contextRef="#ctx0" brushRef="#br0" timeOffset="515743.4873">10195 15900,'0'25,"0"-1,0 1,0 0,0 0,25-25,-25 25,24-25,-24 24,25-24,0 25,-25 0,0 0,0 0,-25-25,0 0,25 24,-49-24,-1 25,25-25,1 0,-1 0,0 0,25-25,-25 25,0-49</inkml:trace>
  <inkml:trace contextRef="#ctx0" brushRef="#br0" timeOffset="516622.4743">10294 15875,'25'0</inkml:trace>
  <inkml:trace contextRef="#ctx0" brushRef="#br0" timeOffset="517583.4808">8657 15602,'0'25</inkml:trace>
  <inkml:trace contextRef="#ctx0" brushRef="#br0" timeOffset="518750.8823">10864 16098,'-24'0,"24"-25</inkml:trace>
  <inkml:trace contextRef="#ctx0" brushRef="#br0" timeOffset="519601.1586">11261 15776,'25'0,"-25"25,0-1,0 1,25 0,-25 0,0 0,0-1,0 1,0 0,0 0,0 24,0-24,0 0,0 0,0 0,0-1,0 1,0 0</inkml:trace>
  <inkml:trace contextRef="#ctx0" brushRef="#br0" timeOffset="520743.8582">10988 15677,'0'24,"25"-24,0 0,25 0,-1 0,1 0,0 0,-1 0,26-24,-51 24,51 0,-1-25,25 0,-49 25,-25 0,0 0,-25-25</inkml:trace>
  <inkml:trace contextRef="#ctx0" brushRef="#br0" timeOffset="521806.4689">11534 15974,'0'0,"25"25,0-25,0 25,-25 0,24-25,-24 24,25 1,0-25,-25 25,0 0,25 0,0-1,-25 1,24 0,-24-50,0 0,0 1,0-1,0 0,0 0,0 0,25 1,-25-1,25 0</inkml:trace>
  <inkml:trace contextRef="#ctx0" brushRef="#br0" timeOffset="522423.4242">11906 15900,'25'0,"0"0,-25 25,0-1,25-24,-25 25,0 0,0 0,0 0,24-1,-24 1,0 0,0 0</inkml:trace>
  <inkml:trace contextRef="#ctx0" brushRef="#br0" timeOffset="522902.4707">11956 15875</inkml:trace>
  <inkml:trace contextRef="#ctx0" brushRef="#br0" timeOffset="525719.3228">12303 15999,'25'0,"-25"25</inkml:trace>
  <inkml:trace contextRef="#ctx0" brushRef="#br0" timeOffset="528585.3007">12427 15429,'0'24,"0"1,0 0,0 0,0 0,0-1,0 26,0-25,-25 24,25-24,0 0,-24 25,-1-26,-25 51,50-50,-25 49,25-49,-49 0,49-1,-25 51,0-26,25-24,-25 25,0-1,25 1,0-25,0 0,-24-25,24 25,0-1,0 1,0 0,0 0,0 0,0 24,0 1,0-25,0-1,0 1,-25 25,25-25</inkml:trace>
  <inkml:trace contextRef="#ctx0" brushRef="#br0" timeOffset="530393.0365">12725 15776,'0'25,"0"-1,0 51,0-26,0-24,0 25,0-25,0 24,0-24,0 0,0 0,0-1,0 1,0 0,0 0,0 0,0-1,0-48,0-1,0 0,0 0,0-24,0 24,0 0,0 0,0 0,0 1,25 24,-1 0,-24 24,25-24,-25 25,0 0,0 0,25 0,-25-1,0 1,0 0,0 0,0 0,0-1,0-48,0-1,0 0</inkml:trace>
  <inkml:trace contextRef="#ctx0" brushRef="#br0" timeOffset="531810.3609">12948 15999,'25'0,"0"0,-25 25,24 0,-24-1,25-24,-25-24,25 24,-25-25,25 0,0 25,-25 25,0 0,24-1,1 26,0-25,-25 0,25 24,-25 26,0-1,0-24,25 99,0-100,-1 50,-24-49,0 49,25-24,-25-26,25 1,-25-25,25 24,-25-24,0 0,0-50,-25 0,0 0,-24 1,49-1,-25-25,25 1,-25 24,25-25,0 1,0-1,0 25,0-24,0-1,0 0,0 1,-25-26,25 51,0-1,0 0,0 0,0 0,0 0,0 1,0-1,0 0,-25 0</inkml:trace>
  <inkml:trace contextRef="#ctx0" brushRef="#br0" timeOffset="533495.465">13469 15999,'0'0,"25"0,-25 25,0 0,0 24,0 1,25-1,-25 1,0-25,24 24,-24 1,0-25,0 0,0 49,0-49,0 0,25 24,-25-24,0 0,0 0,-25-50,25 0,-49-49,49 24,0-24,0-1,-25 26,25-1,0 25,0 0,0 1,0-1,0-25,0 25,-25 1,25-1,0 0,0 0,0 0,0 1,25 24,-25-25,0 0,25 25,-25-25,25 0,-1 25,1 0,0 0,-25 25,25-25,-25 25,0 0,0 0,25-25,-25 24,0 1,0 0,0 0,0 0,0-1,0 1,0 0,0 0,-25-25,25 25,-25-25,25 24,-25 1,0-25,1 0,-26 0</inkml:trace>
  <inkml:trace contextRef="#ctx0" brushRef="#br0" timeOffset="537927.9243">9475 15379,'-24'0,"-1"-25,-25 0,25 25,-49-25,0 1,24-1,-24 25,-1 0,1-25,24 25,25-25,0 25,1 0,-1 0,0 0,-25 0,-24 0,0 0,-26 0,26 0,24 0,-24 0,24 0,26 25,-1 0,0-25,25 25,0-1,-25 1,25 0,-25-25,25 50,-24-1,-1-24,25 0,-25 0,25 0,-25-1,25 1,0 0,0 0,0 0,0-1,0 1,0 0,0 49,0-24,0 0,0-26,0 1,0 50,0-51,25 1,-25 25,25-25,0 24,-1 1,-24-25,25 24,0-24,25 50,-26-51,51 26,-26 24,1-49,0 25,24-1,-24-24,-1 25,1-25,-50-1,49 1,1 0,49 0,0-25,-24 25,24-1,50-24,-50 0,25 0,25 0,-25 0,-50 0,26 0,-26 0,1 0,-1 50,-49-50,24 0,26 25,-26-25,26 0,24 25,0-25,50 0,-25 0,0 0,50 0,-25 0,-25 0,-50 0,25 0,-49 0,-1 0,1 0,24 0,-49 0,0 0,25 0,-1 0,-24 0,25 24,-26-24,1 0,0 0,0 0,25 0,-1 0,1 0,-1 0,26 0,-1 0,1 0,-1 0,-24 0,-1 0,-24 0,0-24,0 24,-1 0,1 0,0 0,25 0,-1 0,26 0,24-25,-25 25,26 0,-26-25,0 0,-49 25,0 0,0 0,0-25,-1 25,1-24,0 24,0-25,0 0,24-25,-24 50,25-24,-50-1,49 0,-24 25,0-50,0 50,-25-24,24-1,-24 0,0 0,0-24,25-1,-25 25,0-24,25 24,-25 0,0 0,0-25,0 26,0-1,0 0,0 0,0 0,0 1,0-1,0 0,-25 25,25-50,0 26,-25-1,1 0,24 0,-25 0,0 1,0-1,0 0,1 0,-26-24,25 24,0 0,1 0,-1 0,0 1,0-1,0 25,-24-25,-1 0,1 0,-1-24,-24 49,49 0,-74-25,49 0,25 25,-25 0,26-25,-26 25,25 0,25-24,0-1,-25 25,1 0,-26-25,0 0,1 0,-26 25,75-25,-99 1,50-1,-26-25,-24 50,25-25,-1 25,-24-24,74 24,-25-25,-24 25,24-25,26 25,-26-25,25 25,0 0,1 0,-26 0,25-25,-24 25,-26-24,-49-26,25 50,25 0,-1 0,26-25,-26 25,25 0,26 0,-1 0,0 0,0 0,-24 0,-1 0,25 0,0 0,1 0,-1 0,-25-74,75 99,-50-25,-49 0,49 24,-49-24,-26 25,1 0,25 0,-1 0,26-1,24-24,0 25,-49-25,74 25,-25-25,-25 25,50 0,-25-25,1 24,-26 1,25 0,25 0,-25-25,25 25,-24-25</inkml:trace>
  <inkml:trace contextRef="#ctx0" brushRef="#br0" timeOffset="540799.3416">16371 15949,'0'-24,"0"-1,0 0,0 0,0 50,0 25,0-26,0 26,0 0,0-26,0 1,0 25,0-25,25-1,0 1,-25 0,25-25,24 0,-24 0,25 0,-26 0,26 0,-25-25,-25 0,25 25,-25-24,0-1,0 0,0 0,0 0,0 1,0-1,0 0,0 0,24 50,-24 25,0 24,0-24,0 24,0-49,0 24,0 26,0-1,25-24,-25-25,0-50,0 0</inkml:trace>
  <inkml:trace contextRef="#ctx0" brushRef="#br0" timeOffset="541383.2326">17016 16297,'0'0,"25"0,0 0,-1 0,1 0,0 0,-25-25,25 25,-25-25</inkml:trace>
  <inkml:trace contextRef="#ctx0" brushRef="#br0" timeOffset="542016.4549">17041 16371,'25'0,"-1"0,1 0,0 0,0 0,24 0,1 0,-25 0,0 0,-1-25,1 25,0 0</inkml:trace>
  <inkml:trace contextRef="#ctx0" brushRef="#br0" timeOffset="543241.2424">17090 16297,'0'0,"25"0,-25-25,25 25,-25-25,25 25,0-25,-1 25,1-25,-25 1,25 24,0 0,0 0,-1 0,1 0</inkml:trace>
  <inkml:trace contextRef="#ctx0" brushRef="#br0" timeOffset="545857.2919">17041 16371,'25'0,"-25"25,24-25,1 0,0 0,0 0,0 0,-1 0,1 0</inkml:trace>
  <inkml:trace contextRef="#ctx0" brushRef="#br0" timeOffset="547254.9027">16991 16173,'25'0,"0"0,0 0,-1 0,1 0,0 0,0 0,0 0,-25-25,24 25,1 0,0 0,0 0,0 0,-1 0,1 0,0-25</inkml:trace>
  <inkml:trace contextRef="#ctx0" brushRef="#br0" timeOffset="550480.2267">14163 16644,'25'25,"0"-25,-25 25,25-1,-25 1,25-25,-25 25,24-25,1 25,25 24,24 1,-24 0,-25-26,24 26,26 0,-26-26,51 1,-1 25,-25-50,25 25,1-25,-1 0,-25 0,26 0,-26 0,0 0,26 0,-26 0,0 0,26 0,-51 0,26 0,24 0,-25 0,-24 0,49 0,0 0,-24-25,-1 0,25 25,-24-25,-26 0,-24 1,25 24,-1-25,26 0,-26 25,1-25,49 0,-49 1,74-1,-75 0,1 0,-25 0,0 1,0-1,-1 0,1 25,25-50,-25 50,24-24,-24-1,-25 0,25 25,-25-25,25 25,-25-25,24 25,1-24,-25-1,25 25,-25-25,0 0,25 25,-25-25,0 1,0-1,25 25,-25-25,24 0,-24 0,0 0,-24 25,24 25,-25 0,0-25,-25 25,26-25,-1 25,-25 0,25-25,1 0,24 24,-25 1,0-25,25-25,25 25,-25-24,25 24,-1 0,1-25,0 25,0-25,-25 0,25 25,-1 0,1-25,0 25,0 0,-25-25,25 25,-1 0,1 0,-25 25,0 0,0 0,25 0,-25 0,0-1,0 1,0 25,0-25,0-1,0 1,0 0</inkml:trace>
  <inkml:trace contextRef="#ctx0" brushRef="#br0" timeOffset="555098.0321">20836 16197,'25'25,"-25"-50,-25 1,0 24,0 0,1 0,-1 0,0 0,0 0,0 24,-24 1,49 0,-25 0,25 0,0-1,0 1,0 0,0 0,0 0,0 0,0-1,25 26,-1-25,1-25,25 25,-25-25,0 0,-1 0,1-25,-25 0,50 0,-25-24,-1-1,-24 0,25 25,-25 1,25-26,-25 25,0-24,0-1,0 25,0-24,0 24,0 0,0 0,0 0,0 1,0-1,0 0,-25-25,25 26,0-26,-25 25,25 0,0 1,0 48,0 1,0 0,0 25,0-1,0 1,0 24,0-24,25-1,0 1,-25-25,0 49,25-49,-25 0,0 24,0-24,25-25,-25 25,0 0,0 0</inkml:trace>
  <inkml:trace contextRef="#ctx0" brushRef="#br0" timeOffset="556111.166">21134 15974,'24'0,"1"0,0 0,0 50,0-1,-25 1,24-50,1 50,-25-26,25 26,-25-25,25 0,-25-1,25 1,-1-25,-24-25,0 1,25-51,-25 26,25-26,-25 26,25 24,-25 0,0 0,0 0,0 1,25-1,-25-25</inkml:trace>
  <inkml:trace contextRef="#ctx0" brushRef="#br0" timeOffset="556695.3905">21803 16123,'25'0,"25"-25,49 25,0-25,-24 25,24 0,-74-24,-1 24,1 0</inkml:trace>
  <inkml:trace contextRef="#ctx0" brushRef="#br0" timeOffset="557481.2304">21927 16371,'25'0,"0"0,25 0,-1-25,1 25,-50-25,25 25,-1 0,1 0,0 0,0-24</inkml:trace>
  <inkml:trace contextRef="#ctx0" brushRef="#br0" timeOffset="558273.2699">22895 15776,'0'25,"0"-1,0 1,0 25,25-25,-25 24,24 1,1-1,-25 1,0-25,0 24,25 26,0-26,-25 1,0-25,25 0,-25 24,24-49,-24 25,0 0,0-50</inkml:trace>
  <inkml:trace contextRef="#ctx0" brushRef="#br0" timeOffset="561802.2056">22969 15776,'25'0,"0"0,0 0,-1-25,1 25,25-25,-25 25,24 0,1 0,-25 0,49-25,-24 25,-26 0,26 0,-25 0,0 0,-1 0,26 0,-25 0,49 0,-49 0,0 0,24 0,1 0,-25-24,25 24,-26 0,26 0,0-25,-1 25,-24 0,49-25,-49 25,0 0,0 0,0 0,-1 0,1 0,0 25,0-25,-25 25,0-1,25-24,-25 25,24 25,1-1,-25 1,0-25,0 0,25 49,25-24,-50-1,0-24,0 25,24-1,-24-24,25-25,-25 25,0 0,0-1,0 26,25-25,-25 25,0-26,0 26,25-25,-25 0,0 24,0-24,25 0,-25 0,-25-1,0-24,0 0,0 0,-24 25,-1-25,1 0,-1 0,25 0,0 0,-24 0,24 0,-25 0,1 0,24 0,0 0,-24 0,-1 0,25 0,-24 0,-1 0,0 0,1 0,24 0,0 0,-25 0,26 0,-1 0,-25 0,25 0,1 0,-1 0,0 0,0 0,0 0,1 0,-1 0,0 0,0 0,0 0,1 0,-1 0,25 25,-25-25,0 0,0 0,1 0,-26 0,25 0,0 0,1 0,-1 0,25-25,0 0,0 1,0-1,-25 25,25-25,0 0,0 0,-25-24,25 24,0 0,0 0,-25 1,25-1,0 0,0-25,0 25,-24 25,24-24,0-1,0 0,-25 25,25-25,0 0,0 1,-25-1,25 0,0 0,0 0,0 1,0-1,0 0,0 0,0 0</inkml:trace>
  <inkml:trace contextRef="#ctx0" brushRef="#br0" timeOffset="564001.7289">9376 15429,'25'0,"0"0,0 0,-1 0,1 0,0 0,0 0,0 0,-1 0,1 0,0-25,0 25,0-25,-1 25,1-25,0 0,0 25,0-25,-1 1,1 24,0-25,0 25,-25-25,25 25,-1-25,1 0,0 25,-25-24,25 24,0 0</inkml:trace>
  <inkml:trace contextRef="#ctx0" brushRef="#br0" timeOffset="565094.4258">11956 15751,'25'0,"-25"25</inkml:trace>
  <inkml:trace contextRef="#ctx0" brushRef="#br0" timeOffset="566504.3061">12601 15304,'0'25,"0"0,-25 0,25 0,-50 24,50 1,-49-25,49 0,0-1,-25-24,25 25,0 0,0 0,-25 0,25-1,-25 1,25 0,-24 0,-1 0,25-1,-25 1,25 0,-25 0,25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2-21T07:22:37.3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1315 13915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2-21T07:25:41.3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8930 10840,'0'-25,"24"0,1 25,0 0,-25-25,25 25,0 0,0 0,-1 0</inkml:trace>
  <inkml:trace contextRef="#ctx0" brushRef="#br0" timeOffset="663.689">8954 10939,'25'0,"0"0,0 0,0-25,0 25,-25-25</inkml:trace>
  <inkml:trace contextRef="#ctx0" brushRef="#br0" timeOffset="1796.6885">8434 10691,'0'0,"24"0,1 0,0 0,0 0,-25 25,25-25,-25 24,0 1,0 0,0 0,0 0,0-1,-25 1,0 0,0-25,25 25,-25-25,1 25</inkml:trace>
  <inkml:trace contextRef="#ctx0" brushRef="#br0" timeOffset="2463.7821">8632 10716,'-25'0,"25"24,0 1,0 0,0 0,-25-25,25 25,0-1,0 1,0 0,0 0,0 0,0-1</inkml:trace>
  <inkml:trace contextRef="#ctx0" brushRef="#br0" timeOffset="3600.6612">8682 11162,'0'25,"24"0,1-25,0 0,0 0,-25-25,0 0,0 0,0 0,0 1,-25 24,0 0,0 0,25 24,-24-24,24 25</inkml:trace>
  <inkml:trace contextRef="#ctx0" brushRef="#br0" timeOffset="5135.6819">22969 10740,'25'0,"0"0,0 0,-1 0,1 0,0 0,0 0</inkml:trace>
  <inkml:trace contextRef="#ctx0" brushRef="#br0" timeOffset="5706.693">22994 10889,'25'0,"0"0,24 0,1 0,-25 0,-1 0,1 0</inkml:trace>
  <inkml:trace contextRef="#ctx0" brushRef="#br0" timeOffset="7319.8409">23366 10641,'0'0,"25"0,0 0,-25 25,49 0,-24 24,0 1,0-50,-1 25,-24 0,0-1,0 1,-24 0,24 0,-25-25,0 0,-25 25,26-25,-1 24,25-48,25 24,-25-25,24 25,1-25,-25 0,25 25,-25-25,0 1,0-1,0 0,25 0,-25 0,0 1,25-1,-1 0,-48 25,-1 0,25 25,0 0,0-1,0 1,0 0,0 0,0 0,0-1,25 1,-25 0,0 0,24 0,-24-1,25 1,-25 0,25-25,0 25,0-25,-1 0,1 0,0 0</inkml:trace>
  <inkml:trace contextRef="#ctx0" brushRef="#br0" timeOffset="8296.6857">23788 11088,'24'0,"1"24,-25 1,25-25,-25 50,0 0,25-26,0-24,-25-24,0-1,25 0,-25 0,24-25,1 26,0 24,0 0,0 24,-25 1,0 0,24 0,-24 0,25 0,-25-1,0 1,0 0,-25-25,1 0,-1 0,0 0</inkml:trace>
  <inkml:trace contextRef="#ctx0" brushRef="#br0" timeOffset="10479.9987">27434 4738,'-25'0,"0"0,-24 0,24 0,0 0,0 0,1 24,24 1,0 0,0 0,24 0,-24 0,0 24,25 1,0-1,-25-24,25 74,-25-74,25 25,-1-1,-24-24,0 25,0-25,0-1,0 26,0-25,0 0,0-1,0 26,0-25,0 0,0 24,0-24,0 25,0-26,0 1,0 0,0 0,0 0,0 0,25-25,0 0,0 0,0 0,24 0,1 0,-25 0,24-25,-24 25,0 0,0 0,24 0,-24 0,-25-25,-25 0</inkml:trace>
  <inkml:trace contextRef="#ctx0" brushRef="#br0" timeOffset="11839.7688">28327 5184,'-25'0,"0"0,1 0,-1 0,25 25,0 0,0 0,0-1,0 1,25-25,-25 25,24-25,1 0,0 0,0 0,0 0,-1 0,1 0,0 0,0 0,-25-25,0 0,25 25,-1-24,-24-1,0 0,0 0,-24 25,24 25,0 0,0 24,24-24,-24 0,0 0,0 0,0-1,0 26,0-25,25-25,-25 25,0-1,0 1</inkml:trace>
  <inkml:trace contextRef="#ctx0" brushRef="#br0" timeOffset="12564.9668">29046 5135,'0'-25,"0"50,0-1,0 1,0 25,-25-25,1 49,24-49,-25 0,25-1</inkml:trace>
  <inkml:trace contextRef="#ctx0" brushRef="#br0" timeOffset="13808.0454">28525 5159,'-24'0,"-1"0,0 0,0 0,0 0,1 0,24 25</inkml:trace>
  <inkml:trace contextRef="#ctx0" brushRef="#br0" timeOffset="14953.2462">29592 4762,'0'25,"0"25,0 0,25 24,-25-24,25-26,-25 51,0-50,0-1,0 1,0 0,0 0,0-50,0 0,49-24,-49-1,25 25,0 0,0-24,-1 49,-24-25,25 25,0 0,0 0,0 0,-1 25,-24 0,0-1,0 1,0 0,0 0,-24 0,-1-25,-25 0,25 24,1-24,24 25,-25-25,0 0,0 0,0-25</inkml:trace>
  <inkml:trace contextRef="#ctx0" brushRef="#br0" timeOffset="16034.859">29890 4316,'24'0,"1"0,0 0,25 0,-26 0,26 0,0 0,-26 0,1 0,0 0,0 25,0-25,0 0,-25 25,24-25,-24 24,0 1,25-25,-25 25,0 25,25-1,-25 1,0-1,0 1,25 24,-25-24,0 25,0-1,0 0,0 1,0-26,25 26,-1-1,-24-24,0-1,0 1,0-25,25 24,0 1,-25-25,0 0,0-1,-25-24,0 0,1 0,-1 0,-25 0,1 0,24 0,0 0,0 0,0 0,0 0,1 0</inkml:trace>
  <inkml:trace contextRef="#ctx0" brushRef="#br0" timeOffset="17897.6815">28550 5879,'0'25,"0"49,0-24,0 24,0-24,-49 49,49-50,0 26,0-50,0 24,0-24,-25 25,25-1,0-24,0 0,0 0,-25-1,25 1,0 0,0 0,0 0,0-1,0 1,-25-25,25-25,0 1,-25-1,25 0,0 0,0 0,-24 25,24-24,0-1,-25 25,50 0,-1 0,1 25,0-1,0 51,0-75,-25 25,24-25,-24 24,0 1,0 0,25-25,-25 25,0-50,0 0,25 0,0-24,-25 24,0 0,25 25,-25-25</inkml:trace>
  <inkml:trace contextRef="#ctx0" brushRef="#br0" timeOffset="18787.2338">28228 7367,'0'-25,"0"0,25 25,-1 0,1 0,0 0,0 0,-25 25,25 0,-25 0,0 0,0-1,0 1,-25 0,0-25,25 25,-25-25,0 0,25 25,-24-25,-1 0,25-25,0 0,0 0</inkml:trace>
  <inkml:trace contextRef="#ctx0" brushRef="#br0" timeOffset="19383.7131">28501 7243,'0'25,"-25"0,0-1,0-24,25 25,0 0,-25 0,25 0,0-1,0 1,0 0,0 0,25-25,0 0,0 0,24 0,-24 0,0 0,0 0</inkml:trace>
  <inkml:trace contextRef="#ctx0" brushRef="#br0" timeOffset="20056.4415">28600 7417,'0'24,"0"1,25 0,-1 0,1 0,0-25,0 0,0 0,-1 0,-24-25,0 0,0 0,0 0,-24 1,-1 24,0 0,0 0,0 0,1-25</inkml:trace>
  <inkml:trace contextRef="#ctx0" brushRef="#br0" timeOffset="21976.9033">29766 5383,'0'24,"0"1,0 50,0-51,0 51,0-26,0 51,0-51,0 26,0-26,0 26,0-50,24 24,-24 1,25-1,0 1,-25-25,25 24,0-24,-1 25,-24-1,25-49,-25 25,25 0,0 0,0-25,24 25,-24-25,-25 24,0-48,-25 24,25-25,-25 25,1-25,24 0,-25 25,25-25,-25 1,50 48,0 1,24 25,-24-25,0-1,0 1,-25 25,24-25,-48-25,-1 24,0-24,0 0,0 0,1 0,-1 0,0 0,0 0,0 0</inkml:trace>
  <inkml:trace contextRef="#ctx0" brushRef="#br0" timeOffset="22927.6194">30162 6921,'25'0,"0"0,0 0,0 0,0 24,24-24,-49 25,25-25,-25 25,0 25,25-50,-25 24,0 26,0-25,-25 0,0-25,0 24,-24-24</inkml:trace>
  <inkml:trace contextRef="#ctx0" brushRef="#br0" timeOffset="23559.5922">30411 6970,'0'0,"-25"25,25 0,0 0,0-1,0 1,0 0,0 25,0-26,0 1,0 0,25 0,-1-25,1 0,0 0,0 0,0 0,-1 0</inkml:trace>
  <inkml:trace contextRef="#ctx0" brushRef="#br0" timeOffset="24587.4238">30584 7119,'25'0,"0"0,0 0,-25 25,0 0,0-1,0 1,0 0,0 0,0 0,0-1,-25-24,0 0,25-24,0-1,0 0,0 0,25 0,-25 1,0-1,25 25,-25-25,24 0,1 25,0 0,0 0,0 0,-1 0,1 0,-25 25,0 0,0 0,0-1,0 1,0 25,0-25,0-1,0 1,0 0,0 0,-25-25,1 0</inkml:trace>
  <inkml:trace contextRef="#ctx0" brushRef="#br0" timeOffset="25578.6411">30510 6896,'-25'0,"0"0,0 0,1 0,-1 25,0-1,0 1,0 0,25 0,0 0,0-1,0 1,25-25,-25 25,25-25</inkml:trace>
  <inkml:trace contextRef="#ctx0" brushRef="#br0" timeOffset="27392.7996">30758 6623,'25'-25,"-1"25,1 0,0 0,0 0,0 0,-1 0,1 0,0 25,0-25,-25 25,25-1,-1 1,-24 0,0 0,0 0,0-1,0 26,0-25,0 0,0 24,0-24,0 25,0-25,0-1,0 1,0 0,0 0,0 0,0 24,0-24,0 0,0 0,0 24,0-24,0 25,0-1,0-24,25 25,-25-26,0 1,0 0,0 0,0 0,0-1,0 1,0 0,-25-25,1 0,-1 25,0-25,0 0,25-25,-25 0,25 0,-24 25</inkml:trace>
  <inkml:trace contextRef="#ctx0" brushRef="#br0" timeOffset="28858.7193">27806 6871,'-25'0,"0"0,-24 0,24 0,0 0,0 0,25 25,0 0,0-1,0 1,0 0,0 0,0 0,0-1,25 1,-25 0,25 25,0-26,-25 1,0 0,25 25,-25-26,0 26,24-25,-24 0,0-1,0 26,25-25,-25 0,0-1,0 26,0-25,0 24,0-24,0 0,0 0,0 0,0-1,0 1,0 0,0 0,25 0,0-1,0 1,-1 0,26-25,-25 25,24-25,-24 0,25 0,-25 0,24 0,1 0,-25 0,0 0,-1 0,-24-25,25 25,0-50,0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2-21T07:27:48.0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1860 9351,'-24'25,"24"0,24-25,1 25,25 0,-25-25,74 24,-50-24,26 25,-1 0,1 0,24-25,0 0,25 0,-25 0,-24 0,24 0,-49 0,49 0,-50 0,1 0,24 0,-24 0,24 0,-24 0,49 0,-49 0,24 0,-24 0,0 0,-1 0,-24 0,25 0,-1 0,1 0,24 0,-24 0,24 0,25 0,1 0,-1 0,0 0,-25 0,26 0,-1 0,25 0,-74 0,49 0,-25 0,25 0,25 0,-24 0,-1 0,0 25,0-25,1 0,24 24,-25-24,25 0,25 0,-50 0,74 0,-49 0,1 0,48 0,-24 0,-25 0,50 0,-50 0,24 0,1 0,-49 0,48 0,-48 0,-1 0,0 0,-25 0,26 0,-26 0,0 0,1 0,-1 0,26 0,48 0,-24 0,0 0,25 0,-25 0,-25 0,-24 0,-1 0,1 0,-26 0,1 0,-25 0,24 0,1 0,0 0,-26 0,1 0,0 0,0-24,-25-1</inkml:trace>
  <inkml:trace contextRef="#ctx0" brushRef="#br0" timeOffset="1041.9615">2753 9277,'0'25,"0"0,0-1,0 26,0-25,0 24,0 1,0-25,0 24,0-24,0 0,0 0,0 0,0 24,0-24,0 0,0 0,0-1</inkml:trace>
  <inkml:trace contextRef="#ctx0" brushRef="#br0" timeOffset="2309.1506">2753 10120,'-24'0,"24"-24,-25 24,0 0,0 0,0 0,0 0,1 0,-1 0,0 0,25 24,0 1,0 25,0-25,0-1,0 1,0 0,25 0,0-25,-1 0,1 0,0 0,0 0,0 0,0 0,-1 0,1 0,0-25,-25 0,0 0,0 1,0-1,0 0,0 50,0 0,0-1,0 1,0 0,0 0,0 0,0-1,0 1,0 25,0-25</inkml:trace>
  <inkml:trace contextRef="#ctx0" brushRef="#br0" timeOffset="3164.98">2009 10269,'25'0,"0"-25,0 25,-1 0,1 0,0 0,0 0</inkml:trace>
  <inkml:trace contextRef="#ctx0" brushRef="#br0" timeOffset="3661.9845">2009 10319,'25'0,"0"0,-25 25,25-25,-1 0,1 0,0 0,0 0,0 0</inkml:trace>
  <inkml:trace contextRef="#ctx0" brushRef="#br0" timeOffset="4428.9151">1513 10244,'25'0,"0"0,-1 0,1 25,-25 0,0 0,0 0,0-1,0 1,0 0,0 0,-49-25,-1 25,0-25,26 0,-1 0,0 0</inkml:trace>
  <inkml:trace contextRef="#ctx0" brushRef="#br0" timeOffset="5069.0287">1587 10244,'-24'25,"24"0,0 0,0 0,0-1,0 1,24 0,-24 0,25-25,0 25,0-1</inkml:trace>
  <inkml:trace contextRef="#ctx0" brushRef="#br0" timeOffset="5991.9596">1811 10492,'0'25,"0"0,25 0,-1-25,-24-25,0 0,0 0,-24 25,-1 0,0 0,0 0</inkml:trace>
  <inkml:trace contextRef="#ctx0" brushRef="#br0" timeOffset="7072.9808">3994 9376,'-25'0,"25"25,0 0,0 0,-25-1,25 26,0 0,0-26,0 1,0 0,0 0,0 0,0-1,0 1,0 0,0 0,0 0,0-1</inkml:trace>
  <inkml:trace contextRef="#ctx0" brushRef="#br0" timeOffset="7778.2382">3894 10046,'0'0,"25"0,0 0,0 0,0 0,-1 25,1 0,-25-1,0 1,0 0,0 0,0 0,0-1,0 1,-25 0,1-25,-1 25,0-25,0 0,0 25,1-25,24-25,0 0</inkml:trace>
  <inkml:trace contextRef="#ctx0" brushRef="#br0" timeOffset="8405.8949">4142 10046,'0'0,"0"25,-24-25,24 25,0-1,0 1,0 0,0 0,0 0,0-1,0 1,24-25,1 0,0 0,-25 25,25-25,0 0,-1 0,1 0,0 0</inkml:trace>
  <inkml:trace contextRef="#ctx0" brushRef="#br0" timeOffset="9205.7887">5234 9451,'0'24,"0"1,0 0,0 25,25-26,-25 1,0 0,0 0,0 0,0-1,0 1,0 0,0 0,0 0,0-1,0 1,0 0</inkml:trace>
  <inkml:trace contextRef="#ctx0" brushRef="#br0" timeOffset="9744.6071">5234 10071,'0'25,"25"-1,-1 1,-24 0,25-25,-25 25,0 24,0 1,0-25,0 0,0-1,0 1,0 0,-25-25,1 0,24-25,0 0</inkml:trace>
  <inkml:trace contextRef="#ctx0" brushRef="#br0" timeOffset="10205.6794">5383 10170,'0'25,"0"0,0-1,0 1,0 0,0 0,0 0,24-1,1-24</inkml:trace>
  <inkml:trace contextRef="#ctx0" brushRef="#br0" timeOffset="10793.9741">5556 10319,'25'-25,"0"25,0 0,-25 25,24-25,-24 25,0-1,25 26,-25-25,0 0,-25-1,25 1,25-25,0 0,49 0,-24 0,0 0,-1 0,-24 0,0 0,0-25</inkml:trace>
  <inkml:trace contextRef="#ctx0" brushRef="#br0" timeOffset="11796.9638">8582 9500,'0'25,"0"0,0 49,0-49,0 0,0 0,25-25,-25 24,0 1</inkml:trace>
  <inkml:trace contextRef="#ctx0" brushRef="#br0" timeOffset="13641.0478">8657 10120,'25'0,"-25"25,24-25,26 0,-50 25,25-25,-25 50,0-26,25 1,-25 25,0-25,0-1,0 26,-50-25,50 0,-25-25,0 0,25-25,25 0,0 0,0 0,24 1,-24-1,25 0,-25 0,-1 0,-48 25,-1 0,0 0,0 0,25 25,-25 25,25-25,0-1,0 1,0 0,0 0,0 0,25-25,0 0,0 0,0 0,-1 0</inkml:trace>
  <inkml:trace contextRef="#ctx0" brushRef="#br0" timeOffset="14421.4154">9054 10443,'0'25,"0"-1,0 1,0 0,0 0,0 0,0-50,0 0,0 0,0 0,0 1,25 24,-25-25,24 25,1 0,0 0,0 0,0 0,-25 25,24-1,-24 1,0 0,0 0,0 0,0-1,0 1</inkml:trace>
  <inkml:trace contextRef="#ctx0" brushRef="#br0" timeOffset="15613.0701">9426 10592,'25'0,"-1"0,1 0,25 0,-25 0,-1 0,1 0,0 0</inkml:trace>
  <inkml:trace contextRef="#ctx0" brushRef="#br0" timeOffset="16078.4535">9723 10393,'25'0,"-25"25,0 0,0 0,25-25,0 24,-25 1,0 0,0 0,0 0,0-1,0 1</inkml:trace>
  <inkml:trace contextRef="#ctx0" brushRef="#br0" timeOffset="17088.3157">10418 9426,'0'49,"0"-24,0 0,25 25,-25-26,0 51,0-50,0 24,0-24,25 0,-25 0,0-1,0 1,24-25</inkml:trace>
  <inkml:trace contextRef="#ctx0" brushRef="#br0" timeOffset="18495.2074">10567 10120,'25'0,"-25"-24,24 24,1 0,0 0,0 0,0 0,-1 0,1 24,0 26,-25 0,25-50,0 49,-25-24,0 0,0 0,0-1,0 1,0 0,-25 25,0-26,0-24,25-24,0-1,0 0,0 0,25 0,0-24,0 24,-25 0,24 0,-24 1,25 24,-25-50,25 25,-25 0,25 1,-25-1,0 0,0 50,0 24,0 1,-25 0,25-1,0-24,0 25,0-26,25-24,-25 25,25 0,-1-25,-24 25,25-25,-25 25,25-25,0 0,0 0</inkml:trace>
  <inkml:trace contextRef="#ctx0" brushRef="#br0" timeOffset="19228.9158">11137 10344,'25'0,"-25"24,25 1,0 0,-25 0,0 0,25-1,-25 26,0-25,0-50,0 0,0 0,0 1,0-1,0 0,24 0,1 25,0-25,0 25,0 0,24 0,-24 50,0-50,-25 25,0 0,25-25,-25 49,0-24,0 0,0 0,-25-25,0 0,0 0,25-25,0 0</inkml:trace>
  <inkml:trace contextRef="#ctx0" brushRef="#br0" timeOffset="19725.1416">11485 10096,'24'0,"1"0,0 0,0 0,0 0,-1 0,1 0,0 0</inkml:trace>
  <inkml:trace contextRef="#ctx0" brushRef="#br0" timeOffset="20205.7251">11435 10220,'0'24,"25"-24,0 0,-1 0,1 0,0 0,0 0,0 0,-1 0,1 0,0-24</inkml:trace>
  <inkml:trace contextRef="#ctx0" brushRef="#br0" timeOffset="21133.0977">11757 9823,'0'24,"25"51,0-26,-25 26,0-25,0-1,0 1,0-25,0 24,0-24,0-50,25-24,0 49,-25-25,24 25,-24-25,25 25,0 0,0 0,0 0,-1 25,-24 0,25-1,0-24,-25 25,0 0,0 0,0 0,0-1,-25 1,0-25,1 0,-1 0,0 0,0 0,25-25,-25 25,1-24,24-1,0 0,0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9967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6-10T10:19:53.5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33369 698 0</inkml:trace>
  <inkml:trace contextRef="#ctx0" brushRef="#br0" timeOffset="31.1932">33369 698 0</inkml:trace>
  <inkml:trace contextRef="#ctx0" brushRef="#br0" timeOffset="345.6228">33369 698 0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8124BC-7C92-4DBE-AA11-837AFB36CC6A}" type="datetimeFigureOut">
              <a:rPr lang="en-AU" smtClean="0"/>
              <a:t>26/12/2020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E8CE6-3B5E-45A6-BD12-1747A1AD19E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4802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A44F3-CA3A-49AE-9097-FCCC316D2F02}" type="datetime1">
              <a:rPr lang="en-AU" smtClean="0"/>
              <a:t>26/12/2020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310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9B9E0-97AA-4156-8157-B5634104FE56}" type="datetime1">
              <a:rPr lang="en-AU" smtClean="0"/>
              <a:t>26/12/2020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639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8E63F-B0A0-4D7F-9F91-6C92BFF62F4E}" type="datetime1">
              <a:rPr lang="en-AU" smtClean="0"/>
              <a:t>26/12/2020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9188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543F7-A4E1-4CA5-B96D-5C7465A6842E}" type="datetime1">
              <a:rPr lang="en-AU" smtClean="0"/>
              <a:t>26/12/2020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6377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49B1C-F7D9-467F-85C8-EA3BDA4A8AAF}" type="datetime1">
              <a:rPr lang="en-AU" smtClean="0"/>
              <a:t>26/12/2020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675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F4A5-3746-4B83-A234-29081F124231}" type="datetime1">
              <a:rPr lang="en-AU" smtClean="0"/>
              <a:t>26/12/2020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8205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4732-D77F-4231-B3BE-7E8F8C523935}" type="datetime1">
              <a:rPr lang="en-AU" smtClean="0"/>
              <a:t>26/12/2020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5120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D7B9B-5346-47E2-BEA7-BE90103BFDE2}" type="datetime1">
              <a:rPr lang="en-AU" smtClean="0"/>
              <a:t>26/12/2020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7003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8DB85-68D7-4E95-B39A-F1C75C979360}" type="datetime1">
              <a:rPr lang="en-AU" smtClean="0"/>
              <a:t>26/12/2020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5241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03AFD7B-6619-4099-9070-21A59E5B9D8B}" type="datetime1">
              <a:rPr lang="en-AU" smtClean="0"/>
              <a:t>26/12/2020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5723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37863-70A2-4BED-9E81-E174E72D7882}" type="datetime1">
              <a:rPr lang="en-AU" smtClean="0"/>
              <a:t>26/12/2020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9563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642EE25-7A4A-470A-8E5D-9F7D63BFC9F0}" type="datetime1">
              <a:rPr lang="en-AU" smtClean="0"/>
              <a:t>26/12/2020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047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8.png"/><Relationship Id="rId5" Type="http://schemas.openxmlformats.org/officeDocument/2006/relationships/image" Target="../media/image347.png"/><Relationship Id="rId4" Type="http://schemas.openxmlformats.org/officeDocument/2006/relationships/image" Target="../media/image34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3.png"/><Relationship Id="rId5" Type="http://schemas.openxmlformats.org/officeDocument/2006/relationships/image" Target="../media/image352.png"/><Relationship Id="rId4" Type="http://schemas.openxmlformats.org/officeDocument/2006/relationships/image" Target="../media/image35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5.png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3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9.png"/><Relationship Id="rId4" Type="http://schemas.openxmlformats.org/officeDocument/2006/relationships/image" Target="../media/image37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4.png"/><Relationship Id="rId5" Type="http://schemas.openxmlformats.org/officeDocument/2006/relationships/image" Target="../media/image383.png"/><Relationship Id="rId4" Type="http://schemas.openxmlformats.org/officeDocument/2006/relationships/image" Target="../media/image38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8.png"/><Relationship Id="rId4" Type="http://schemas.openxmlformats.org/officeDocument/2006/relationships/image" Target="../media/image38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1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8.png"/><Relationship Id="rId4" Type="http://schemas.openxmlformats.org/officeDocument/2006/relationships/image" Target="../media/image397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7.png"/><Relationship Id="rId4" Type="http://schemas.openxmlformats.org/officeDocument/2006/relationships/image" Target="../media/image416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1.png"/><Relationship Id="rId4" Type="http://schemas.openxmlformats.org/officeDocument/2006/relationships/image" Target="../media/image420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4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5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3.emf"/><Relationship Id="rId4" Type="http://schemas.openxmlformats.org/officeDocument/2006/relationships/customXml" Target="../ink/ink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8.emf"/><Relationship Id="rId5" Type="http://schemas.openxmlformats.org/officeDocument/2006/relationships/customXml" Target="../ink/ink3.xml"/><Relationship Id="rId4" Type="http://schemas.openxmlformats.org/officeDocument/2006/relationships/image" Target="../media/image2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2.emf"/><Relationship Id="rId5" Type="http://schemas.openxmlformats.org/officeDocument/2006/relationships/customXml" Target="../ink/ink4.xml"/><Relationship Id="rId4" Type="http://schemas.openxmlformats.org/officeDocument/2006/relationships/image" Target="../media/image22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236.png"/><Relationship Id="rId7" Type="http://schemas.openxmlformats.org/officeDocument/2006/relationships/image" Target="../media/image240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0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4.png"/><Relationship Id="rId4" Type="http://schemas.openxmlformats.org/officeDocument/2006/relationships/image" Target="../media/image31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6.png"/><Relationship Id="rId5" Type="http://schemas.openxmlformats.org/officeDocument/2006/relationships/image" Target="../media/image325.png"/><Relationship Id="rId4" Type="http://schemas.openxmlformats.org/officeDocument/2006/relationships/image" Target="../media/image32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3.png"/><Relationship Id="rId5" Type="http://schemas.openxmlformats.org/officeDocument/2006/relationships/image" Target="../media/image332.png"/><Relationship Id="rId4" Type="http://schemas.openxmlformats.org/officeDocument/2006/relationships/image" Target="../media/image33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7.png"/><Relationship Id="rId4" Type="http://schemas.openxmlformats.org/officeDocument/2006/relationships/image" Target="../media/image33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7" Type="http://schemas.openxmlformats.org/officeDocument/2006/relationships/image" Target="../media/image343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2.png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104" y="162999"/>
            <a:ext cx="3686175" cy="1200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917" y="1363149"/>
            <a:ext cx="6339339" cy="432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2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10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93" y="145424"/>
            <a:ext cx="7372350" cy="190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399" y="2336729"/>
            <a:ext cx="2400300" cy="390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724" y="2440333"/>
            <a:ext cx="5419725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1494" y="3335471"/>
            <a:ext cx="4381500" cy="647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8001" y="3921421"/>
            <a:ext cx="3314700" cy="657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4152" y="5066778"/>
            <a:ext cx="583882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3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100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297" y="0"/>
            <a:ext cx="5118270" cy="11462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06" y="1146220"/>
            <a:ext cx="10018824" cy="18180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108" y="2833955"/>
            <a:ext cx="3839636" cy="27425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693" y="3086338"/>
            <a:ext cx="5871318" cy="11894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254" y="4275786"/>
            <a:ext cx="8349735" cy="207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478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101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19" y="215519"/>
            <a:ext cx="9260297" cy="8276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18" y="1043188"/>
            <a:ext cx="10228369" cy="9530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4802" y="2227239"/>
            <a:ext cx="4414972" cy="30228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227239"/>
            <a:ext cx="7772934" cy="8138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381" y="3180276"/>
            <a:ext cx="6797608" cy="162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95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102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205" y="197274"/>
            <a:ext cx="6270604" cy="22298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38" y="2985711"/>
            <a:ext cx="10089927" cy="166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45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103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84" y="142203"/>
            <a:ext cx="10112666" cy="19631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845" y="1030297"/>
            <a:ext cx="2611638" cy="26631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70047"/>
            <a:ext cx="8428946" cy="12057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584" y="4235059"/>
            <a:ext cx="7491405" cy="4108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7212" y="3583723"/>
            <a:ext cx="2727170" cy="283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7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104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35" y="236516"/>
            <a:ext cx="8433382" cy="8555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94" y="1092076"/>
            <a:ext cx="9428264" cy="18009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989" y="2329601"/>
            <a:ext cx="3665486" cy="30280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704" y="3147509"/>
            <a:ext cx="8149980" cy="6010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263" y="4017764"/>
            <a:ext cx="7029421" cy="169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82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105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587" y="225446"/>
            <a:ext cx="5130046" cy="15518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207" y="2483946"/>
            <a:ext cx="4475861" cy="85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8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106</a:t>
            </a:fld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48" y="230142"/>
            <a:ext cx="7432645" cy="5941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126" y="1119992"/>
            <a:ext cx="8889332" cy="24640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126" y="3879755"/>
            <a:ext cx="9442276" cy="187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6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107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737" y="285616"/>
            <a:ext cx="9056721" cy="15172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525" y="4079024"/>
            <a:ext cx="5221310" cy="12207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737" y="2030389"/>
            <a:ext cx="10356654" cy="167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0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108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589" y="675292"/>
            <a:ext cx="8579744" cy="253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02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109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71" y="215252"/>
            <a:ext cx="9930282" cy="472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66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093" y="400922"/>
            <a:ext cx="7923392" cy="538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0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110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882" y="188352"/>
            <a:ext cx="9951188" cy="9578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82" y="1249251"/>
            <a:ext cx="9951188" cy="10289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882" y="2502727"/>
            <a:ext cx="8194450" cy="17098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098" y="4525476"/>
            <a:ext cx="7704384" cy="49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92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111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21" y="132880"/>
            <a:ext cx="5495983" cy="19467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04" y="2322020"/>
            <a:ext cx="3792886" cy="10007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04" y="3255181"/>
            <a:ext cx="8507897" cy="7858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2322" y="3951090"/>
            <a:ext cx="4070596" cy="15003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252" y="5325684"/>
            <a:ext cx="8706325" cy="86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00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112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99" y="231819"/>
            <a:ext cx="4735334" cy="12468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94" y="1221080"/>
            <a:ext cx="4155786" cy="10513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06409"/>
            <a:ext cx="6938572" cy="8905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394" y="3431006"/>
            <a:ext cx="10667295" cy="181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1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113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11" y="285616"/>
            <a:ext cx="9594547" cy="16719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159" y="2301002"/>
            <a:ext cx="8561299" cy="15130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544" y="4299127"/>
            <a:ext cx="4526080" cy="108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0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114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57" y="0"/>
            <a:ext cx="10554438" cy="432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9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115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81" y="118996"/>
            <a:ext cx="4163829" cy="5893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7279"/>
            <a:ext cx="10665921" cy="226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75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116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162" y="243087"/>
            <a:ext cx="6066674" cy="14054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55" y="1648494"/>
            <a:ext cx="10051290" cy="20313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55" y="3679857"/>
            <a:ext cx="5827824" cy="10974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355" y="4635224"/>
            <a:ext cx="8965722" cy="182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2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117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48" y="186139"/>
            <a:ext cx="9218802" cy="1938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48" y="2368347"/>
            <a:ext cx="10150145" cy="268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6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118</a:t>
            </a:fld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89" y="179263"/>
            <a:ext cx="6694331" cy="2857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939" y="3288606"/>
            <a:ext cx="8838642" cy="272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81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119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29" y="223435"/>
            <a:ext cx="8158089" cy="5621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29" y="785611"/>
            <a:ext cx="9522856" cy="25073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950" y="3177452"/>
            <a:ext cx="8584508" cy="314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81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12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27" y="129928"/>
            <a:ext cx="5915159" cy="629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2098" y="129928"/>
            <a:ext cx="3859902" cy="11263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578" y="1104079"/>
            <a:ext cx="6942941" cy="12012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741" y="2512595"/>
            <a:ext cx="7673445" cy="373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81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120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768" y="1688810"/>
            <a:ext cx="5354060" cy="9899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784" y="515423"/>
            <a:ext cx="4444783" cy="84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65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121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075" y="168231"/>
            <a:ext cx="5737069" cy="9806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8927"/>
            <a:ext cx="11288582" cy="233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69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122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77" y="-1"/>
            <a:ext cx="8933322" cy="618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40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123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1" y="128521"/>
            <a:ext cx="10946522" cy="6570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132" y="1080528"/>
            <a:ext cx="7816366" cy="20747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324" y="3309781"/>
            <a:ext cx="11394823" cy="91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0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124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86" y="166284"/>
            <a:ext cx="6411442" cy="8125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9775"/>
            <a:ext cx="6621752" cy="13735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25" y="2168440"/>
            <a:ext cx="7725074" cy="19281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386" y="4263577"/>
            <a:ext cx="8756677" cy="219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125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55" y="0"/>
            <a:ext cx="7008373" cy="17408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3" y="1532526"/>
            <a:ext cx="5969314" cy="10598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30" y="2643579"/>
            <a:ext cx="7413618" cy="13229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04" y="4124878"/>
            <a:ext cx="7927752" cy="204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7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126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86" y="-1"/>
            <a:ext cx="6933616" cy="17000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04" y="1915664"/>
            <a:ext cx="9948031" cy="2836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4624" y="4752304"/>
            <a:ext cx="3759224" cy="135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7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127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27" y="17810"/>
            <a:ext cx="5913886" cy="16128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2763"/>
            <a:ext cx="9130802" cy="412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4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128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87" y="361682"/>
            <a:ext cx="7974002" cy="21846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77" y="2817655"/>
            <a:ext cx="10218495" cy="202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07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129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731" y="97731"/>
            <a:ext cx="8696727" cy="605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57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426" y="530382"/>
            <a:ext cx="9090658" cy="2406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203" y="3592267"/>
            <a:ext cx="9784280" cy="103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66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130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61" y="247314"/>
            <a:ext cx="8888234" cy="1298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63" y="1820884"/>
            <a:ext cx="7063784" cy="204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2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131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42" y="419503"/>
            <a:ext cx="10173165" cy="401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41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132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23" y="225984"/>
            <a:ext cx="10152472" cy="17187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52" y="2275602"/>
            <a:ext cx="9657776" cy="32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65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133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030" y="215855"/>
            <a:ext cx="3751371" cy="801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999" y="1974962"/>
            <a:ext cx="5693580" cy="106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134</a:t>
            </a:fld>
            <a:endParaRPr lang="en-AU"/>
          </a:p>
        </p:txBody>
      </p:sp>
      <p:sp>
        <p:nvSpPr>
          <p:cNvPr id="4" name="Rounded Rectangle 3"/>
          <p:cNvSpPr/>
          <p:nvPr/>
        </p:nvSpPr>
        <p:spPr>
          <a:xfrm>
            <a:off x="545873" y="875211"/>
            <a:ext cx="11027818" cy="497694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78777" y="2090057"/>
            <a:ext cx="61917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>
                <a:solidFill>
                  <a:schemeClr val="bg1"/>
                </a:solidFill>
              </a:rPr>
              <a:t>The End</a:t>
            </a:r>
          </a:p>
          <a:p>
            <a:endParaRPr lang="en-US" sz="9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2012840" y="251280"/>
              <a:ext cx="360" cy="3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03480" y="2419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358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14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36" y="1744416"/>
            <a:ext cx="6817459" cy="35359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36" y="593944"/>
            <a:ext cx="5182602" cy="115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32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15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089" y="283207"/>
            <a:ext cx="2710076" cy="12411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986" y="106317"/>
            <a:ext cx="3686573" cy="782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90" y="884489"/>
            <a:ext cx="8822543" cy="16630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000" y="2641347"/>
            <a:ext cx="9106089" cy="14602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545" y="4156305"/>
            <a:ext cx="7682226" cy="230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9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16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45" y="222696"/>
            <a:ext cx="9992221" cy="516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1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17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372" y="0"/>
            <a:ext cx="3362325" cy="590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51" y="528719"/>
            <a:ext cx="4567336" cy="7114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59" y="1240142"/>
            <a:ext cx="9702554" cy="29120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613" y="4030150"/>
            <a:ext cx="6129447" cy="198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04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18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62" y="137375"/>
            <a:ext cx="8539568" cy="31431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29" y="3280491"/>
            <a:ext cx="8225433" cy="278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3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19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15" y="558957"/>
            <a:ext cx="8493607" cy="246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6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35" y="2360001"/>
            <a:ext cx="2457450" cy="352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67" y="3174206"/>
            <a:ext cx="7287420" cy="2760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59" y="4025583"/>
            <a:ext cx="7031452" cy="14540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622" y="164666"/>
            <a:ext cx="3040720" cy="3775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2762" y="2358301"/>
            <a:ext cx="1685925" cy="276225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 rot="2260881">
            <a:off x="2284961" y="1789630"/>
            <a:ext cx="631847" cy="4507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9528928">
            <a:off x="5154803" y="1821595"/>
            <a:ext cx="631847" cy="4507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804830" y="900328"/>
            <a:ext cx="24802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Integration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40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20</a:t>
            </a:fld>
            <a:endParaRPr lang="en-A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906" y="137173"/>
            <a:ext cx="3190875" cy="5048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653" y="1582610"/>
            <a:ext cx="4657725" cy="381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319" y="751474"/>
            <a:ext cx="3648075" cy="5238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1079" y="1515935"/>
            <a:ext cx="2628900" cy="5143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7719" y="3024227"/>
            <a:ext cx="2733675" cy="7429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0929" y="3968084"/>
            <a:ext cx="4173704" cy="5743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6008" y="2270871"/>
            <a:ext cx="423862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30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841" y="156289"/>
            <a:ext cx="8355706" cy="568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80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22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862" y="209148"/>
            <a:ext cx="8003409" cy="5918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688" y="1758547"/>
            <a:ext cx="5217595" cy="461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9" y="911314"/>
            <a:ext cx="4086225" cy="476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9556" y="1446167"/>
            <a:ext cx="3181350" cy="542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0835" y="2164264"/>
            <a:ext cx="1790700" cy="5048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9556" y="2844261"/>
            <a:ext cx="2181225" cy="571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0835" y="3760929"/>
            <a:ext cx="2333625" cy="5143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7656" y="4587899"/>
            <a:ext cx="314325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38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682" y="0"/>
            <a:ext cx="9095172" cy="27020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20" y="2841736"/>
            <a:ext cx="3571875" cy="504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682" y="3555127"/>
            <a:ext cx="3895725" cy="523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2107" y="4443804"/>
            <a:ext cx="2400300" cy="4476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107" y="5317769"/>
            <a:ext cx="287655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11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24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430" y="0"/>
            <a:ext cx="4076700" cy="581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30" y="581025"/>
            <a:ext cx="10376562" cy="27546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6788" y="3155323"/>
            <a:ext cx="7075246" cy="288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07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25</a:t>
            </a:fld>
            <a:endParaRPr lang="en-AU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97" y="111079"/>
            <a:ext cx="4341813" cy="8805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31" y="991672"/>
            <a:ext cx="5033223" cy="3871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0587" y="1378843"/>
            <a:ext cx="2259507" cy="5268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460" y="1872265"/>
            <a:ext cx="5749450" cy="5749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0587" y="2616782"/>
            <a:ext cx="3409950" cy="647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4042" y="3321408"/>
            <a:ext cx="2381250" cy="5905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4042" y="4024045"/>
            <a:ext cx="1733550" cy="5143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10817" y="4714239"/>
            <a:ext cx="1819275" cy="3333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431" y="5223458"/>
            <a:ext cx="617220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06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26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8612" y="138314"/>
            <a:ext cx="2867025" cy="2343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21" y="557414"/>
            <a:ext cx="1762125" cy="752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43" y="1309888"/>
            <a:ext cx="4698143" cy="4030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168" y="2005214"/>
            <a:ext cx="44958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17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27</a:t>
            </a:fld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36" y="256436"/>
            <a:ext cx="5448300" cy="523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36" y="1028968"/>
            <a:ext cx="7162800" cy="266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554" y="1651916"/>
            <a:ext cx="3990975" cy="257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554" y="2108176"/>
            <a:ext cx="1485900" cy="3143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757" y="2621586"/>
            <a:ext cx="2352675" cy="5524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6207" y="3361465"/>
            <a:ext cx="1038225" cy="4191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9823" y="3975085"/>
            <a:ext cx="153352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6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28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85" y="200159"/>
            <a:ext cx="4362450" cy="53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72" y="911649"/>
            <a:ext cx="5915025" cy="295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748" y="1385014"/>
            <a:ext cx="2324100" cy="314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1772" y="1867769"/>
            <a:ext cx="2505075" cy="4095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4166" y="1824906"/>
            <a:ext cx="1123950" cy="495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4416" y="2250511"/>
            <a:ext cx="1809750" cy="4762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9986" y="2821827"/>
            <a:ext cx="3448050" cy="10763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24133" y="3832347"/>
            <a:ext cx="3419475" cy="4286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18195" y="1436123"/>
            <a:ext cx="2876550" cy="21050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99986" y="4382896"/>
            <a:ext cx="5295900" cy="4095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14416" y="4946341"/>
            <a:ext cx="3762375" cy="6191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43207" y="5561186"/>
            <a:ext cx="298132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7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29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85" y="194505"/>
            <a:ext cx="2781300" cy="381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011" y="860335"/>
            <a:ext cx="3867150" cy="552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672" y="1790096"/>
            <a:ext cx="6677025" cy="676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885" y="2466517"/>
            <a:ext cx="4810125" cy="628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857" y="3095167"/>
            <a:ext cx="2752725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885" y="3634330"/>
            <a:ext cx="3971925" cy="514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8728" y="4468768"/>
            <a:ext cx="4200525" cy="4381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8728" y="5080494"/>
            <a:ext cx="32480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11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68" y="160381"/>
            <a:ext cx="8125107" cy="586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13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30</a:t>
            </a:fld>
            <a:endParaRPr lang="en-AU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91" y="113362"/>
            <a:ext cx="6677025" cy="552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97" y="869391"/>
            <a:ext cx="9678907" cy="15389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737" y="2512721"/>
            <a:ext cx="5441416" cy="7198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497" y="3336968"/>
            <a:ext cx="8589806" cy="7025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3386" y="4104570"/>
            <a:ext cx="4210050" cy="6762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1161" y="5059174"/>
            <a:ext cx="296227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71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" y="610604"/>
            <a:ext cx="9575848" cy="7461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223" y="1183691"/>
            <a:ext cx="1849582" cy="8673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7" y="2026869"/>
            <a:ext cx="9386556" cy="16179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253" y="3826773"/>
            <a:ext cx="9142422" cy="12472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3404" y="5170410"/>
            <a:ext cx="3224278" cy="10424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8805" y="5691628"/>
            <a:ext cx="3244285" cy="4042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06362" y="16694"/>
            <a:ext cx="2864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Method</a:t>
            </a:r>
            <a:endParaRPr lang="en-US" sz="32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Down Arrow 10"/>
          <p:cNvSpPr/>
          <p:nvPr/>
        </p:nvSpPr>
        <p:spPr>
          <a:xfrm rot="16200000">
            <a:off x="230191" y="4059419"/>
            <a:ext cx="412124" cy="5565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19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32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05" y="0"/>
            <a:ext cx="2828925" cy="619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35" y="828407"/>
            <a:ext cx="7200900" cy="590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4930" y="15629"/>
            <a:ext cx="2846185" cy="28066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456" y="1638749"/>
            <a:ext cx="4238625" cy="80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1342" y="2658641"/>
            <a:ext cx="3457575" cy="6762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124" y="3426030"/>
            <a:ext cx="9891914" cy="1807922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 rot="16200000">
            <a:off x="157960" y="3454112"/>
            <a:ext cx="412124" cy="5565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1791" y="5416660"/>
            <a:ext cx="44862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4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934" y="252815"/>
            <a:ext cx="7951800" cy="1537348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 rot="16200000">
            <a:off x="562119" y="180590"/>
            <a:ext cx="412124" cy="5565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93" y="2098584"/>
            <a:ext cx="9505444" cy="22673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468" y="4713206"/>
            <a:ext cx="7326519" cy="92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236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34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55" y="103031"/>
            <a:ext cx="4907222" cy="7856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55" y="1022864"/>
            <a:ext cx="7814134" cy="10969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793" y="2253990"/>
            <a:ext cx="9199761" cy="8283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767" y="3216567"/>
            <a:ext cx="5638800" cy="714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855" y="4066418"/>
            <a:ext cx="9250607" cy="762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519" y="5279641"/>
            <a:ext cx="62960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4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35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843" y="241680"/>
            <a:ext cx="6962775" cy="1171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747" y="1742923"/>
            <a:ext cx="2749976" cy="16409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66" y="3441220"/>
            <a:ext cx="4314825" cy="495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053" y="4183740"/>
            <a:ext cx="5829300" cy="6762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748" y="5275668"/>
            <a:ext cx="4076700" cy="561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866" y="1419184"/>
            <a:ext cx="234315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7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36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57" y="-1"/>
            <a:ext cx="5381156" cy="9116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9624" y="140105"/>
            <a:ext cx="3067050" cy="771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145" y="1203637"/>
            <a:ext cx="8158297" cy="5221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772" y="2176193"/>
            <a:ext cx="8528219" cy="17776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380" y="4505995"/>
            <a:ext cx="6736680" cy="123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56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37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18" y="0"/>
            <a:ext cx="6051479" cy="9760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38" y="1083570"/>
            <a:ext cx="6428940" cy="12732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38" y="2356834"/>
            <a:ext cx="8194058" cy="7855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5669" y="3409196"/>
            <a:ext cx="6289114" cy="8842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289" y="4584239"/>
            <a:ext cx="8104304" cy="144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4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38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756" y="272200"/>
            <a:ext cx="7169844" cy="12732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46" y="1807468"/>
            <a:ext cx="5629141" cy="1838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60" y="3641339"/>
            <a:ext cx="4705350" cy="533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08" y="4526686"/>
            <a:ext cx="6638925" cy="790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628" y="5475210"/>
            <a:ext cx="46767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4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39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97" y="199286"/>
            <a:ext cx="3781425" cy="638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11" y="1129729"/>
            <a:ext cx="9587647" cy="28627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681" y="4168808"/>
            <a:ext cx="7289308" cy="84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51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9" y="230008"/>
            <a:ext cx="10359994" cy="436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0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40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02" y="277501"/>
            <a:ext cx="7324725" cy="1638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99" y="2047673"/>
            <a:ext cx="3952875" cy="676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02" y="3178882"/>
            <a:ext cx="6248400" cy="1209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034" y="4640083"/>
            <a:ext cx="6306003" cy="140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93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72" y="185402"/>
            <a:ext cx="5610225" cy="1181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64" y="1732946"/>
            <a:ext cx="4770593" cy="9587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48" y="2760477"/>
            <a:ext cx="6491297" cy="12598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96" y="3970686"/>
            <a:ext cx="8820000" cy="661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9328" y="4817069"/>
            <a:ext cx="6247044" cy="8006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5461" y="5802566"/>
            <a:ext cx="4693384" cy="51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0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42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07" y="-1"/>
            <a:ext cx="4473494" cy="8113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316" y="1213900"/>
            <a:ext cx="3448050" cy="695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619" y="2208839"/>
            <a:ext cx="9910695" cy="24191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869" y="5021620"/>
            <a:ext cx="10054443" cy="70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3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66" y="110946"/>
            <a:ext cx="7248525" cy="1123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40" y="1644382"/>
            <a:ext cx="8505276" cy="23738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6116" y="672921"/>
            <a:ext cx="2933700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2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44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73" y="0"/>
            <a:ext cx="4238625" cy="771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96" y="902393"/>
            <a:ext cx="5838825" cy="1266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408" y="2300086"/>
            <a:ext cx="3162300" cy="447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72" y="2878629"/>
            <a:ext cx="6372225" cy="352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4156" y="3361922"/>
            <a:ext cx="513397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8931" y="3994173"/>
            <a:ext cx="5029200" cy="4095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273" y="4694730"/>
            <a:ext cx="701992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4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45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22" y="302653"/>
            <a:ext cx="6181725" cy="45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22" y="961086"/>
            <a:ext cx="5448300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297" y="1848119"/>
            <a:ext cx="4476750" cy="704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0297" y="2657319"/>
            <a:ext cx="5010150" cy="628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9733" y="1533794"/>
            <a:ext cx="295275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5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46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7" y="116446"/>
            <a:ext cx="9060984" cy="18050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07" y="2284793"/>
            <a:ext cx="3429000" cy="742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917" y="3095743"/>
            <a:ext cx="6686550" cy="590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897" y="3961096"/>
            <a:ext cx="6648450" cy="8096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807" y="5043753"/>
            <a:ext cx="10004202" cy="80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25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47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243223"/>
            <a:ext cx="3848100" cy="704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1252000"/>
            <a:ext cx="3352800" cy="619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64" y="2270853"/>
            <a:ext cx="4219575" cy="647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7726" y="4591530"/>
            <a:ext cx="218122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65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48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606" y="734650"/>
            <a:ext cx="7515463" cy="56008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69" y="0"/>
            <a:ext cx="4896275" cy="61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62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49</a:t>
            </a:fld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46" y="285348"/>
            <a:ext cx="10239287" cy="504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1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777" y="193720"/>
            <a:ext cx="7800975" cy="1447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395" y="1348895"/>
            <a:ext cx="7485005" cy="458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62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50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89" y="166084"/>
            <a:ext cx="9607036" cy="26924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13" y="3017815"/>
            <a:ext cx="10740411" cy="8716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313" y="4089448"/>
            <a:ext cx="9353431" cy="9719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438" y="5493890"/>
            <a:ext cx="8205923" cy="61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6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45" y="185938"/>
            <a:ext cx="8949007" cy="15645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45" y="1860057"/>
            <a:ext cx="8949007" cy="206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52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34" y="0"/>
            <a:ext cx="10543204" cy="45204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685" y="4520485"/>
            <a:ext cx="57531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13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31" y="248252"/>
            <a:ext cx="10128666" cy="491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8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54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25" y="104639"/>
            <a:ext cx="9141272" cy="20074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60" y="2433034"/>
            <a:ext cx="8449647" cy="143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0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55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42" y="299769"/>
            <a:ext cx="7135538" cy="17994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16" y="2506216"/>
            <a:ext cx="10834667" cy="12672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348" y="3780643"/>
            <a:ext cx="4912704" cy="218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3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56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531" y="1313577"/>
            <a:ext cx="8685294" cy="270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3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57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00" y="968302"/>
            <a:ext cx="5093978" cy="8463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61374" y="321971"/>
            <a:ext cx="7534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Reimann</a:t>
            </a:r>
            <a:r>
              <a:rPr lang="en-US" sz="36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sum and Definite integrals</a:t>
            </a:r>
            <a:endParaRPr lang="en-US" sz="3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036" y="2105138"/>
            <a:ext cx="8435501" cy="23714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473400" y="5009400"/>
              <a:ext cx="360" cy="3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040" y="500004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581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58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647" y="0"/>
            <a:ext cx="4154960" cy="352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2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59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742" y="1025284"/>
            <a:ext cx="6962228" cy="3435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68" y="255565"/>
            <a:ext cx="9281843" cy="8520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545" y="4542634"/>
            <a:ext cx="7837366" cy="13532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3036240" y="1553760"/>
              <a:ext cx="8152920" cy="25185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26880" y="1544400"/>
                <a:ext cx="8171640" cy="253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316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6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185" y="182852"/>
            <a:ext cx="3782164" cy="4621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674" y="737047"/>
            <a:ext cx="5883713" cy="10531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726" y="2134069"/>
            <a:ext cx="9092857" cy="245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5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60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10" y="0"/>
            <a:ext cx="8739231" cy="15352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09" y="1535270"/>
            <a:ext cx="8087576" cy="5526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323" y="2354623"/>
            <a:ext cx="2320277" cy="24987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500040" y="3339720"/>
              <a:ext cx="3840120" cy="4914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0680" y="3330360"/>
                <a:ext cx="3858840" cy="51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094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61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52" y="101079"/>
            <a:ext cx="10620125" cy="24360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935" y="2694434"/>
            <a:ext cx="6803399" cy="342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34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62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391664"/>
            <a:ext cx="9936252" cy="1940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46" y="2332639"/>
            <a:ext cx="2976631" cy="9922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1548" y="2670488"/>
            <a:ext cx="6181256" cy="321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9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63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264" y="749981"/>
            <a:ext cx="7552218" cy="671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64" y="179498"/>
            <a:ext cx="8931503" cy="5288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935" y="3563944"/>
            <a:ext cx="6258839" cy="8730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3298" y="4436958"/>
            <a:ext cx="2436254" cy="9592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8264" y="2955237"/>
            <a:ext cx="2225362" cy="3444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2512" y="2970018"/>
            <a:ext cx="3687846" cy="3838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0573" y="1412104"/>
            <a:ext cx="3501703" cy="95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3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64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02" y="167425"/>
            <a:ext cx="10416661" cy="19659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15" y="2268425"/>
            <a:ext cx="6112139" cy="14535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15" y="3857071"/>
            <a:ext cx="9625945" cy="11141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7801" y="4971245"/>
            <a:ext cx="5537614" cy="121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6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65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144" y="161186"/>
            <a:ext cx="5180085" cy="959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44" y="1120461"/>
            <a:ext cx="8059072" cy="14059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86" y="2526405"/>
            <a:ext cx="7596118" cy="158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5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66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127" y="3458893"/>
            <a:ext cx="3376662" cy="27627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78" y="140215"/>
            <a:ext cx="10242901" cy="1572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78" y="2186304"/>
            <a:ext cx="7005034" cy="28789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496" y="5303435"/>
            <a:ext cx="5336073" cy="77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35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67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87" y="497177"/>
            <a:ext cx="10495625" cy="225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5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68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611" y="155351"/>
            <a:ext cx="4920355" cy="836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68" y="898837"/>
            <a:ext cx="9645002" cy="38218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31" y="4732985"/>
            <a:ext cx="9163520" cy="106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69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22" y="0"/>
            <a:ext cx="9925318" cy="15508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753" y="1844563"/>
            <a:ext cx="9760106" cy="273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87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7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363" y="222697"/>
            <a:ext cx="9811354" cy="513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1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70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35" y="180305"/>
            <a:ext cx="3878295" cy="6825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09" y="1379650"/>
            <a:ext cx="3086302" cy="21877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577" y="1049629"/>
            <a:ext cx="3455362" cy="342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09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71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613" y="169906"/>
            <a:ext cx="6107118" cy="18263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67" y="2270237"/>
            <a:ext cx="10278763" cy="232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98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72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32" y="213105"/>
            <a:ext cx="9552326" cy="16256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94" y="1718638"/>
            <a:ext cx="6909381" cy="17457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130" y="3315770"/>
            <a:ext cx="9172480" cy="7942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3320" y="3827586"/>
            <a:ext cx="3998893" cy="4127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6235" y="4240375"/>
            <a:ext cx="7813231" cy="221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74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73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06" y="199153"/>
            <a:ext cx="5572528" cy="1322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06" y="1689883"/>
            <a:ext cx="11045509" cy="9889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5436" y="2678806"/>
            <a:ext cx="6106925" cy="209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5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74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012" y="280987"/>
            <a:ext cx="5549608" cy="38144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012" y="4380426"/>
            <a:ext cx="4200994" cy="181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2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75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72" y="100347"/>
            <a:ext cx="10885611" cy="14837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369" y="1584100"/>
            <a:ext cx="3763985" cy="396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76</a:t>
            </a:fld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30" y="113898"/>
            <a:ext cx="8649750" cy="11868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741" y="1540433"/>
            <a:ext cx="7485172" cy="30959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575" y="4876061"/>
            <a:ext cx="5596337" cy="124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6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77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185" y="146430"/>
            <a:ext cx="3278880" cy="18459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01" y="1992413"/>
            <a:ext cx="9443167" cy="318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22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78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90" y="187246"/>
            <a:ext cx="9250127" cy="19923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26753"/>
            <a:ext cx="7427053" cy="23404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540" y="3757026"/>
            <a:ext cx="286702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63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79</a:t>
            </a:fld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530" y="286219"/>
            <a:ext cx="7454239" cy="37448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542" y="4665140"/>
            <a:ext cx="8671508" cy="90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14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8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33" y="0"/>
            <a:ext cx="8799021" cy="42028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08" y="4404108"/>
            <a:ext cx="4481153" cy="4162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33" y="4356471"/>
            <a:ext cx="992672" cy="4162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392" y="4864994"/>
            <a:ext cx="7492146" cy="4240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1184" y="5550794"/>
            <a:ext cx="4490827" cy="63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38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80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354" y="188956"/>
            <a:ext cx="8654300" cy="45375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551" y="4949778"/>
            <a:ext cx="2911317" cy="74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18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81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67" y="16679"/>
            <a:ext cx="5248275" cy="685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1134"/>
            <a:ext cx="9049462" cy="21996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80739"/>
            <a:ext cx="9341818" cy="201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3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82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13" y="243491"/>
            <a:ext cx="8769882" cy="417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59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83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655" y="229203"/>
            <a:ext cx="8480962" cy="19988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246" y="2441015"/>
            <a:ext cx="10436847" cy="236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79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84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84" y="206608"/>
            <a:ext cx="9803717" cy="23908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67" y="2751920"/>
            <a:ext cx="9340787" cy="2734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5832" y="2916327"/>
            <a:ext cx="2682451" cy="202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85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262" y="204452"/>
            <a:ext cx="7513774" cy="15599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080" y="2062498"/>
            <a:ext cx="3588517" cy="100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21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86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8" y="-111175"/>
            <a:ext cx="10536262" cy="52681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8" y="5344731"/>
            <a:ext cx="5291073" cy="74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7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87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59" y="279309"/>
            <a:ext cx="9689273" cy="22978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95" y="2754333"/>
            <a:ext cx="9877904" cy="212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0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88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668" y="214024"/>
            <a:ext cx="6039957" cy="23488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65" y="2867491"/>
            <a:ext cx="4845881" cy="9164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22" y="3783904"/>
            <a:ext cx="3835959" cy="76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25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89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98" y="208544"/>
            <a:ext cx="8505825" cy="1752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845" y="2122196"/>
            <a:ext cx="9193791" cy="399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9</a:t>
            </a:fld>
            <a:endParaRPr lang="en-A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32240" y="357120"/>
              <a:ext cx="8840880" cy="5831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880" y="347760"/>
                <a:ext cx="8859600" cy="585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243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90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83" y="645687"/>
            <a:ext cx="5844550" cy="14793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970" y="0"/>
            <a:ext cx="3838575" cy="390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165" y="2380175"/>
            <a:ext cx="9241299" cy="353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08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91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713" y="0"/>
            <a:ext cx="3931813" cy="12510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10" y="1074818"/>
            <a:ext cx="8825636" cy="4448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10" y="1617707"/>
            <a:ext cx="8069534" cy="264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2328" y="4360906"/>
            <a:ext cx="6047860" cy="167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96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92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36" y="91694"/>
            <a:ext cx="9981672" cy="12477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36" y="1885009"/>
            <a:ext cx="4958172" cy="89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4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93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763" y="218069"/>
            <a:ext cx="8248650" cy="1476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086" y="2294116"/>
            <a:ext cx="4679614" cy="6551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357" y="3548934"/>
            <a:ext cx="9869901" cy="100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4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94</a:t>
            </a:fld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491" y="5696"/>
            <a:ext cx="3507918" cy="31122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42" y="3117904"/>
            <a:ext cx="9823628" cy="312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16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95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23" y="121275"/>
            <a:ext cx="2810658" cy="4969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481" y="369731"/>
            <a:ext cx="3367311" cy="9143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23" y="1416676"/>
            <a:ext cx="9424451" cy="10634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4067" y="2496897"/>
            <a:ext cx="5084430" cy="1315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6451" y="4084257"/>
            <a:ext cx="8434823" cy="184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41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96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57" y="277164"/>
            <a:ext cx="9015346" cy="17790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424" y="2334899"/>
            <a:ext cx="4208564" cy="333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5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97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59" y="96255"/>
            <a:ext cx="9851831" cy="8696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59" y="1193979"/>
            <a:ext cx="9054741" cy="10855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667" y="2395672"/>
            <a:ext cx="2941750" cy="8457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649" y="3241425"/>
            <a:ext cx="4561180" cy="14800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8200" y="2279561"/>
            <a:ext cx="304800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9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98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22" y="241411"/>
            <a:ext cx="4323246" cy="2995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22" y="645018"/>
            <a:ext cx="9947388" cy="21192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775" y="3025765"/>
            <a:ext cx="3750771" cy="27346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122" y="3252726"/>
            <a:ext cx="4078336" cy="250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03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99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56" y="190633"/>
            <a:ext cx="9161981" cy="7624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56" y="953036"/>
            <a:ext cx="8243833" cy="68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0028" y="1715439"/>
            <a:ext cx="3615964" cy="24444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09" y="2447545"/>
            <a:ext cx="7111152" cy="10758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609" y="3690481"/>
            <a:ext cx="6759588" cy="10951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3764" y="5017911"/>
            <a:ext cx="7152202" cy="120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70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65857</TotalTime>
  <Words>144</Words>
  <Application>Microsoft Office PowerPoint</Application>
  <PresentationFormat>Widescreen</PresentationFormat>
  <Paragraphs>138</Paragraphs>
  <Slides>134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134</vt:i4>
      </vt:variant>
    </vt:vector>
  </HeadingPairs>
  <TitlesOfParts>
    <vt:vector size="138" baseType="lpstr">
      <vt:lpstr>Calibri</vt:lpstr>
      <vt:lpstr>Calibri Light</vt:lpstr>
      <vt:lpstr>Times New Roman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Algebra</dc:title>
  <dc:creator>Osama Sohrab</dc:creator>
  <cp:lastModifiedBy>Ikramullah</cp:lastModifiedBy>
  <cp:revision>1695</cp:revision>
  <dcterms:created xsi:type="dcterms:W3CDTF">2017-11-23T06:01:10Z</dcterms:created>
  <dcterms:modified xsi:type="dcterms:W3CDTF">2020-12-27T02:04:42Z</dcterms:modified>
</cp:coreProperties>
</file>